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92" r:id="rId3"/>
    <p:sldId id="276" r:id="rId4"/>
    <p:sldId id="277" r:id="rId5"/>
    <p:sldId id="287" r:id="rId6"/>
    <p:sldId id="283" r:id="rId7"/>
    <p:sldId id="266" r:id="rId8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BDC"/>
    <a:srgbClr val="4A5EE6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6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6646E-B09B-427C-8854-FFB8CF62DA1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7F1F20-075C-43A4-A308-FDCE1254520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Commence preparation of Strategic Needs Strengths Assessment- (2021)</a:t>
          </a:r>
        </a:p>
      </dgm:t>
    </dgm:pt>
    <dgm:pt modelId="{76F0B34B-5AC5-4297-8B48-D36FFD57F328}" type="parTrans" cxnId="{3565A678-AC48-4C3A-B0C6-D380D2F5DC7B}">
      <dgm:prSet/>
      <dgm:spPr/>
      <dgm:t>
        <a:bodyPr/>
        <a:lstStyle/>
        <a:p>
          <a:endParaRPr lang="en-GB"/>
        </a:p>
      </dgm:t>
    </dgm:pt>
    <dgm:pt modelId="{C5B2C230-06E3-48D6-AED0-A36E50735750}" type="sibTrans" cxnId="{3565A678-AC48-4C3A-B0C6-D380D2F5DC7B}">
      <dgm:prSet/>
      <dgm:spPr/>
      <dgm:t>
        <a:bodyPr/>
        <a:lstStyle/>
        <a:p>
          <a:endParaRPr lang="en-GB"/>
        </a:p>
      </dgm:t>
    </dgm:pt>
    <dgm:pt modelId="{B57C4E0A-D3C3-40F4-B5EC-EE61AB1C7059}">
      <dgm:prSet phldrT="[Text]"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Publication of National Strategy for Community Justice (2022)</a:t>
          </a:r>
        </a:p>
      </dgm:t>
    </dgm:pt>
    <dgm:pt modelId="{89190E4B-CA82-4A81-B365-528135DD731C}" type="parTrans" cxnId="{412B3D13-3421-4F51-AA58-761AB09B7507}">
      <dgm:prSet/>
      <dgm:spPr/>
      <dgm:t>
        <a:bodyPr/>
        <a:lstStyle/>
        <a:p>
          <a:endParaRPr lang="en-GB"/>
        </a:p>
      </dgm:t>
    </dgm:pt>
    <dgm:pt modelId="{45FEBBB4-24BD-45EA-9649-9C3A17556F0A}" type="sibTrans" cxnId="{412B3D13-3421-4F51-AA58-761AB09B7507}">
      <dgm:prSet/>
      <dgm:spPr/>
      <dgm:t>
        <a:bodyPr/>
        <a:lstStyle/>
        <a:p>
          <a:endParaRPr lang="en-GB"/>
        </a:p>
      </dgm:t>
    </dgm:pt>
    <dgm:pt modelId="{97638C78-D246-4F37-A471-52A368124B22}">
      <dgm:prSet phldrT="[Text]"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Commence review of existing CJP Governance Arrangements (2023)</a:t>
          </a:r>
        </a:p>
      </dgm:t>
    </dgm:pt>
    <dgm:pt modelId="{819D20B0-389F-4920-ADCC-76CA42F9CE21}" type="parTrans" cxnId="{045AE7CB-E24A-4267-B86C-18C3682E73DB}">
      <dgm:prSet/>
      <dgm:spPr/>
      <dgm:t>
        <a:bodyPr/>
        <a:lstStyle/>
        <a:p>
          <a:endParaRPr lang="en-GB"/>
        </a:p>
      </dgm:t>
    </dgm:pt>
    <dgm:pt modelId="{75C20DF4-38D4-434C-80F0-372671FFA8F5}" type="sibTrans" cxnId="{045AE7CB-E24A-4267-B86C-18C3682E73DB}">
      <dgm:prSet/>
      <dgm:spPr/>
      <dgm:t>
        <a:bodyPr/>
        <a:lstStyle/>
        <a:p>
          <a:endParaRPr lang="en-GB"/>
        </a:p>
      </dgm:t>
    </dgm:pt>
    <dgm:pt modelId="{34A13845-3B8C-4281-B96F-4BC600A8A7A0}">
      <dgm:prSet phldrT="[Text]"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Publication of Community Justice Performance Framework (2023)</a:t>
          </a:r>
        </a:p>
      </dgm:t>
    </dgm:pt>
    <dgm:pt modelId="{25590807-1F81-427C-8EAD-08F5B30866DA}" type="parTrans" cxnId="{EE0739D6-F948-4413-A9C7-0BE2C140676C}">
      <dgm:prSet/>
      <dgm:spPr/>
      <dgm:t>
        <a:bodyPr/>
        <a:lstStyle/>
        <a:p>
          <a:endParaRPr lang="en-GB"/>
        </a:p>
      </dgm:t>
    </dgm:pt>
    <dgm:pt modelId="{722F6C21-93C1-4280-911B-FC0681E7B1FA}" type="sibTrans" cxnId="{EE0739D6-F948-4413-A9C7-0BE2C140676C}">
      <dgm:prSet/>
      <dgm:spPr/>
      <dgm:t>
        <a:bodyPr/>
        <a:lstStyle/>
        <a:p>
          <a:endParaRPr lang="en-GB"/>
        </a:p>
      </dgm:t>
    </dgm:pt>
    <dgm:pt modelId="{3735BC94-CA43-4099-A960-D809025C8F0E}">
      <dgm:prSet phldrT="[Text]"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Publication of Community Justice Strategy Delivery Plan (2023)</a:t>
          </a:r>
        </a:p>
      </dgm:t>
    </dgm:pt>
    <dgm:pt modelId="{2470B2CE-59F2-4A5D-A9EB-543948D2538D}" type="parTrans" cxnId="{D85D779E-98AA-4BAF-B323-7D2957F0A2E0}">
      <dgm:prSet/>
      <dgm:spPr/>
      <dgm:t>
        <a:bodyPr/>
        <a:lstStyle/>
        <a:p>
          <a:endParaRPr lang="en-GB"/>
        </a:p>
      </dgm:t>
    </dgm:pt>
    <dgm:pt modelId="{98911B9F-D0B8-4326-861C-74D1F018B64E}" type="sibTrans" cxnId="{D85D779E-98AA-4BAF-B323-7D2957F0A2E0}">
      <dgm:prSet/>
      <dgm:spPr/>
      <dgm:t>
        <a:bodyPr/>
        <a:lstStyle/>
        <a:p>
          <a:endParaRPr lang="en-GB"/>
        </a:p>
      </dgm:t>
    </dgm:pt>
    <dgm:pt modelId="{B4003158-E0FA-4CFF-9BE5-65597372D546}">
      <dgm:prSet custT="1"/>
      <dgm:spPr>
        <a:solidFill>
          <a:srgbClr val="FF0000"/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Confirm 5 strategic aims for Inverclyde CJOIP (2023)</a:t>
          </a:r>
        </a:p>
      </dgm:t>
    </dgm:pt>
    <dgm:pt modelId="{63AF67F7-CD3F-46F0-B096-09A0F93DBBFB}" type="parTrans" cxnId="{DDDE78A5-4EEB-45C9-B220-C9CCD8D8A94B}">
      <dgm:prSet/>
      <dgm:spPr/>
      <dgm:t>
        <a:bodyPr/>
        <a:lstStyle/>
        <a:p>
          <a:endParaRPr lang="en-GB"/>
        </a:p>
      </dgm:t>
    </dgm:pt>
    <dgm:pt modelId="{1CE5A266-02B8-4EC1-9DAF-3FA16009AA7A}" type="sibTrans" cxnId="{DDDE78A5-4EEB-45C9-B220-C9CCD8D8A94B}">
      <dgm:prSet/>
      <dgm:spPr/>
      <dgm:t>
        <a:bodyPr/>
        <a:lstStyle/>
        <a:p>
          <a:endParaRPr lang="en-GB"/>
        </a:p>
      </dgm:t>
    </dgm:pt>
    <dgm:pt modelId="{54654C39-5B81-437E-9B36-62E61D7F40C2}">
      <dgm:prSet custT="1"/>
      <dgm:spPr>
        <a:solidFill>
          <a:srgbClr val="FF0000"/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Publication of draft Inverclyde CJOIP 2024 (2024)</a:t>
          </a:r>
        </a:p>
      </dgm:t>
    </dgm:pt>
    <dgm:pt modelId="{3BB4EBD0-4A41-4D78-930F-8073CB0E72A7}" type="parTrans" cxnId="{DBD82F5B-3FEF-4181-AFF3-6AA31AEAD0B0}">
      <dgm:prSet/>
      <dgm:spPr/>
      <dgm:t>
        <a:bodyPr/>
        <a:lstStyle/>
        <a:p>
          <a:endParaRPr lang="en-GB"/>
        </a:p>
      </dgm:t>
    </dgm:pt>
    <dgm:pt modelId="{E36BD7F4-947B-42B7-B53E-0DCFCB9FF626}" type="sibTrans" cxnId="{DBD82F5B-3FEF-4181-AFF3-6AA31AEAD0B0}">
      <dgm:prSet/>
      <dgm:spPr/>
      <dgm:t>
        <a:bodyPr/>
        <a:lstStyle/>
        <a:p>
          <a:endParaRPr lang="en-GB"/>
        </a:p>
      </dgm:t>
    </dgm:pt>
    <dgm:pt modelId="{AF93AF97-0539-497E-857F-0816F9D0B24F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Publication of Inverclyde Partnership Plan (LOIP) (2023)</a:t>
          </a:r>
        </a:p>
      </dgm:t>
    </dgm:pt>
    <dgm:pt modelId="{1BD08B6D-DC0F-40C7-89BE-90741EF294BC}" type="parTrans" cxnId="{BC24623F-04ED-45CB-957D-B5D31D65C64B}">
      <dgm:prSet/>
      <dgm:spPr/>
      <dgm:t>
        <a:bodyPr/>
        <a:lstStyle/>
        <a:p>
          <a:endParaRPr lang="en-GB"/>
        </a:p>
      </dgm:t>
    </dgm:pt>
    <dgm:pt modelId="{D7169B5A-F216-4275-ADA2-F0BB98654FE3}" type="sibTrans" cxnId="{BC24623F-04ED-45CB-957D-B5D31D65C64B}">
      <dgm:prSet/>
      <dgm:spPr/>
      <dgm:t>
        <a:bodyPr/>
        <a:lstStyle/>
        <a:p>
          <a:endParaRPr lang="en-GB"/>
        </a:p>
      </dgm:t>
    </dgm:pt>
    <dgm:pt modelId="{EAF5F583-65F6-4D11-A568-9258B54F4339}">
      <dgm:prSet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Review of first National Strategy for Community Justice (2021)</a:t>
          </a:r>
        </a:p>
      </dgm:t>
    </dgm:pt>
    <dgm:pt modelId="{4098A478-FFB3-4C16-8BEA-0923C145EF39}" type="parTrans" cxnId="{76F9502C-D3E7-4EDC-BE61-6B1F98B0AC78}">
      <dgm:prSet/>
      <dgm:spPr/>
      <dgm:t>
        <a:bodyPr/>
        <a:lstStyle/>
        <a:p>
          <a:endParaRPr lang="en-GB"/>
        </a:p>
      </dgm:t>
    </dgm:pt>
    <dgm:pt modelId="{719C04A5-665F-45BC-9614-22D393FFB151}" type="sibTrans" cxnId="{76F9502C-D3E7-4EDC-BE61-6B1F98B0AC78}">
      <dgm:prSet/>
      <dgm:spPr/>
      <dgm:t>
        <a:bodyPr/>
        <a:lstStyle/>
        <a:p>
          <a:endParaRPr lang="en-GB"/>
        </a:p>
      </dgm:t>
    </dgm:pt>
    <dgm:pt modelId="{CC5F1E6D-5B44-407C-8E29-453610D19653}">
      <dgm:prSet custT="1"/>
      <dgm:spPr>
        <a:solidFill>
          <a:srgbClr val="FFFF00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CJOIP Engagement (Jan-Mar 2024)</a:t>
          </a:r>
        </a:p>
      </dgm:t>
    </dgm:pt>
    <dgm:pt modelId="{347C3747-5BCB-4C56-ABB4-2AE398FC763B}" type="parTrans" cxnId="{B2D7B174-C614-4795-9C15-003FF2F1AEC8}">
      <dgm:prSet/>
      <dgm:spPr/>
      <dgm:t>
        <a:bodyPr/>
        <a:lstStyle/>
        <a:p>
          <a:endParaRPr lang="en-GB"/>
        </a:p>
      </dgm:t>
    </dgm:pt>
    <dgm:pt modelId="{D86D045F-4F2B-45A9-B878-AFD16741D560}" type="sibTrans" cxnId="{B2D7B174-C614-4795-9C15-003FF2F1AEC8}">
      <dgm:prSet/>
      <dgm:spPr/>
      <dgm:t>
        <a:bodyPr/>
        <a:lstStyle/>
        <a:p>
          <a:endParaRPr lang="en-GB"/>
        </a:p>
      </dgm:t>
    </dgm:pt>
    <dgm:pt modelId="{DF8663E3-D429-4D90-A955-2262CD93EA67}">
      <dgm:prSet custT="1"/>
      <dgm:spPr/>
      <dgm:t>
        <a:bodyPr/>
        <a:lstStyle/>
        <a:p>
          <a:r>
            <a:rPr lang="en-GB" sz="1600" b="0" dirty="0">
              <a:solidFill>
                <a:schemeClr val="tx1"/>
              </a:solidFill>
            </a:rPr>
            <a:t>Proposed publication of CJOIP (June 24)</a:t>
          </a:r>
        </a:p>
      </dgm:t>
    </dgm:pt>
    <dgm:pt modelId="{6219196A-5C02-484F-AD31-5881C8906946}" type="parTrans" cxnId="{A165A0AD-3717-4F79-9112-2958996782FC}">
      <dgm:prSet/>
      <dgm:spPr/>
      <dgm:t>
        <a:bodyPr/>
        <a:lstStyle/>
        <a:p>
          <a:endParaRPr lang="en-GB"/>
        </a:p>
      </dgm:t>
    </dgm:pt>
    <dgm:pt modelId="{F7C13259-FCF6-4D30-AEE5-D45A3FB5F440}" type="sibTrans" cxnId="{A165A0AD-3717-4F79-9112-2958996782FC}">
      <dgm:prSet/>
      <dgm:spPr/>
      <dgm:t>
        <a:bodyPr/>
        <a:lstStyle/>
        <a:p>
          <a:endParaRPr lang="en-GB"/>
        </a:p>
      </dgm:t>
    </dgm:pt>
    <dgm:pt modelId="{D9FD8943-7D4A-4FDB-9FA1-629869D15510}">
      <dgm:prSet custT="1"/>
      <dgm:spPr>
        <a:solidFill>
          <a:srgbClr val="FFFF00"/>
        </a:solidFill>
      </dgm:spPr>
      <dgm:t>
        <a:bodyPr/>
        <a:lstStyle/>
        <a:p>
          <a:r>
            <a:rPr lang="en-GB" sz="1400" b="1" dirty="0">
              <a:solidFill>
                <a:schemeClr val="tx1"/>
              </a:solidFill>
            </a:rPr>
            <a:t>Proposed publication of CJOIP Action Plan (Sep 24)</a:t>
          </a:r>
        </a:p>
      </dgm:t>
    </dgm:pt>
    <dgm:pt modelId="{F2E01E7A-F181-4605-A10E-CE3824B97CF8}" type="parTrans" cxnId="{990FD7FE-F2DE-4CDC-8C91-8DDF1489DE1E}">
      <dgm:prSet/>
      <dgm:spPr/>
      <dgm:t>
        <a:bodyPr/>
        <a:lstStyle/>
        <a:p>
          <a:endParaRPr lang="en-GB"/>
        </a:p>
      </dgm:t>
    </dgm:pt>
    <dgm:pt modelId="{AA1DAAE0-9875-446A-BAC1-D27C308A3DFA}" type="sibTrans" cxnId="{990FD7FE-F2DE-4CDC-8C91-8DDF1489DE1E}">
      <dgm:prSet/>
      <dgm:spPr/>
      <dgm:t>
        <a:bodyPr/>
        <a:lstStyle/>
        <a:p>
          <a:endParaRPr lang="en-GB"/>
        </a:p>
      </dgm:t>
    </dgm:pt>
    <dgm:pt modelId="{0178D060-A41F-455C-9B7E-49B0FCB8AC45}" type="pres">
      <dgm:prSet presAssocID="{D646646E-B09B-427C-8854-FFB8CF62DA1A}" presName="Name0" presStyleCnt="0">
        <dgm:presLayoutVars>
          <dgm:dir/>
          <dgm:resizeHandles val="exact"/>
        </dgm:presLayoutVars>
      </dgm:prSet>
      <dgm:spPr/>
    </dgm:pt>
    <dgm:pt modelId="{BC7C38C7-91EF-44E4-BCDA-3BD7BCFF94B4}" type="pres">
      <dgm:prSet presAssocID="{EAF5F583-65F6-4D11-A568-9258B54F4339}" presName="node" presStyleLbl="node1" presStyleIdx="0" presStyleCnt="12">
        <dgm:presLayoutVars>
          <dgm:bulletEnabled val="1"/>
        </dgm:presLayoutVars>
      </dgm:prSet>
      <dgm:spPr/>
    </dgm:pt>
    <dgm:pt modelId="{A103B1FB-AE88-4087-B78C-B550FB6ADD4B}" type="pres">
      <dgm:prSet presAssocID="{719C04A5-665F-45BC-9614-22D393FFB151}" presName="sibTrans" presStyleLbl="sibTrans1D1" presStyleIdx="0" presStyleCnt="11"/>
      <dgm:spPr/>
    </dgm:pt>
    <dgm:pt modelId="{F1ABB82F-E5C9-4C95-8D27-7004505778AB}" type="pres">
      <dgm:prSet presAssocID="{719C04A5-665F-45BC-9614-22D393FFB151}" presName="connectorText" presStyleLbl="sibTrans1D1" presStyleIdx="0" presStyleCnt="11"/>
      <dgm:spPr/>
    </dgm:pt>
    <dgm:pt modelId="{19E39BE0-E2B1-4552-A904-EBF9670F2417}" type="pres">
      <dgm:prSet presAssocID="{B97F1F20-075C-43A4-A308-FDCE12545201}" presName="node" presStyleLbl="node1" presStyleIdx="1" presStyleCnt="12">
        <dgm:presLayoutVars>
          <dgm:bulletEnabled val="1"/>
        </dgm:presLayoutVars>
      </dgm:prSet>
      <dgm:spPr/>
    </dgm:pt>
    <dgm:pt modelId="{667E03F0-119A-45F6-86B5-E4EAE0D1F351}" type="pres">
      <dgm:prSet presAssocID="{C5B2C230-06E3-48D6-AED0-A36E50735750}" presName="sibTrans" presStyleLbl="sibTrans1D1" presStyleIdx="1" presStyleCnt="11"/>
      <dgm:spPr/>
    </dgm:pt>
    <dgm:pt modelId="{C01050CA-EB44-4C87-AFC9-0EAC5C27D458}" type="pres">
      <dgm:prSet presAssocID="{C5B2C230-06E3-48D6-AED0-A36E50735750}" presName="connectorText" presStyleLbl="sibTrans1D1" presStyleIdx="1" presStyleCnt="11"/>
      <dgm:spPr/>
    </dgm:pt>
    <dgm:pt modelId="{F675D0A9-E12A-4283-AD74-DE9820DBBA70}" type="pres">
      <dgm:prSet presAssocID="{B57C4E0A-D3C3-40F4-B5EC-EE61AB1C7059}" presName="node" presStyleLbl="node1" presStyleIdx="2" presStyleCnt="12">
        <dgm:presLayoutVars>
          <dgm:bulletEnabled val="1"/>
        </dgm:presLayoutVars>
      </dgm:prSet>
      <dgm:spPr/>
    </dgm:pt>
    <dgm:pt modelId="{43C426E8-492A-4DB1-BC35-068F723B20E8}" type="pres">
      <dgm:prSet presAssocID="{45FEBBB4-24BD-45EA-9649-9C3A17556F0A}" presName="sibTrans" presStyleLbl="sibTrans1D1" presStyleIdx="2" presStyleCnt="11"/>
      <dgm:spPr/>
    </dgm:pt>
    <dgm:pt modelId="{4D104D27-77B6-4649-ABF2-E777B3767551}" type="pres">
      <dgm:prSet presAssocID="{45FEBBB4-24BD-45EA-9649-9C3A17556F0A}" presName="connectorText" presStyleLbl="sibTrans1D1" presStyleIdx="2" presStyleCnt="11"/>
      <dgm:spPr/>
    </dgm:pt>
    <dgm:pt modelId="{1275CC15-5587-460F-9A8A-31D967127157}" type="pres">
      <dgm:prSet presAssocID="{97638C78-D246-4F37-A471-52A368124B22}" presName="node" presStyleLbl="node1" presStyleIdx="3" presStyleCnt="12">
        <dgm:presLayoutVars>
          <dgm:bulletEnabled val="1"/>
        </dgm:presLayoutVars>
      </dgm:prSet>
      <dgm:spPr/>
    </dgm:pt>
    <dgm:pt modelId="{84633721-4DAC-4037-AC73-B25388345A13}" type="pres">
      <dgm:prSet presAssocID="{75C20DF4-38D4-434C-80F0-372671FFA8F5}" presName="sibTrans" presStyleLbl="sibTrans1D1" presStyleIdx="3" presStyleCnt="11"/>
      <dgm:spPr/>
    </dgm:pt>
    <dgm:pt modelId="{EDF8A9B1-8AB5-452D-92BF-B35C2F8E990C}" type="pres">
      <dgm:prSet presAssocID="{75C20DF4-38D4-434C-80F0-372671FFA8F5}" presName="connectorText" presStyleLbl="sibTrans1D1" presStyleIdx="3" presStyleCnt="11"/>
      <dgm:spPr/>
    </dgm:pt>
    <dgm:pt modelId="{06724601-E278-45D9-9E2F-BAA9FDAA5BFC}" type="pres">
      <dgm:prSet presAssocID="{AF93AF97-0539-497E-857F-0816F9D0B24F}" presName="node" presStyleLbl="node1" presStyleIdx="4" presStyleCnt="12">
        <dgm:presLayoutVars>
          <dgm:bulletEnabled val="1"/>
        </dgm:presLayoutVars>
      </dgm:prSet>
      <dgm:spPr/>
    </dgm:pt>
    <dgm:pt modelId="{4C1E077E-CB05-4C95-BBCA-2EA641BCDECF}" type="pres">
      <dgm:prSet presAssocID="{D7169B5A-F216-4275-ADA2-F0BB98654FE3}" presName="sibTrans" presStyleLbl="sibTrans1D1" presStyleIdx="4" presStyleCnt="11"/>
      <dgm:spPr/>
    </dgm:pt>
    <dgm:pt modelId="{8B15976B-40F2-4126-95D3-4DAF74CBE5CC}" type="pres">
      <dgm:prSet presAssocID="{D7169B5A-F216-4275-ADA2-F0BB98654FE3}" presName="connectorText" presStyleLbl="sibTrans1D1" presStyleIdx="4" presStyleCnt="11"/>
      <dgm:spPr/>
    </dgm:pt>
    <dgm:pt modelId="{0C5D07FB-D6A4-481E-96CB-ADAE178911D9}" type="pres">
      <dgm:prSet presAssocID="{34A13845-3B8C-4281-B96F-4BC600A8A7A0}" presName="node" presStyleLbl="node1" presStyleIdx="5" presStyleCnt="12">
        <dgm:presLayoutVars>
          <dgm:bulletEnabled val="1"/>
        </dgm:presLayoutVars>
      </dgm:prSet>
      <dgm:spPr/>
    </dgm:pt>
    <dgm:pt modelId="{49213B93-7C88-4821-8ECD-F5AD43039B6D}" type="pres">
      <dgm:prSet presAssocID="{722F6C21-93C1-4280-911B-FC0681E7B1FA}" presName="sibTrans" presStyleLbl="sibTrans1D1" presStyleIdx="5" presStyleCnt="11"/>
      <dgm:spPr/>
    </dgm:pt>
    <dgm:pt modelId="{FB07B5D1-E897-4F26-B87F-E026175D4A4E}" type="pres">
      <dgm:prSet presAssocID="{722F6C21-93C1-4280-911B-FC0681E7B1FA}" presName="connectorText" presStyleLbl="sibTrans1D1" presStyleIdx="5" presStyleCnt="11"/>
      <dgm:spPr/>
    </dgm:pt>
    <dgm:pt modelId="{3DDA98A6-C75F-429F-9846-DDE8454928E9}" type="pres">
      <dgm:prSet presAssocID="{3735BC94-CA43-4099-A960-D809025C8F0E}" presName="node" presStyleLbl="node1" presStyleIdx="6" presStyleCnt="12">
        <dgm:presLayoutVars>
          <dgm:bulletEnabled val="1"/>
        </dgm:presLayoutVars>
      </dgm:prSet>
      <dgm:spPr/>
    </dgm:pt>
    <dgm:pt modelId="{ED07CFC7-F7BB-49BA-B1D8-ACC9AE7CD923}" type="pres">
      <dgm:prSet presAssocID="{98911B9F-D0B8-4326-861C-74D1F018B64E}" presName="sibTrans" presStyleLbl="sibTrans1D1" presStyleIdx="6" presStyleCnt="11"/>
      <dgm:spPr/>
    </dgm:pt>
    <dgm:pt modelId="{321A8586-C2D6-4F08-8821-EB7E3B1D56FE}" type="pres">
      <dgm:prSet presAssocID="{98911B9F-D0B8-4326-861C-74D1F018B64E}" presName="connectorText" presStyleLbl="sibTrans1D1" presStyleIdx="6" presStyleCnt="11"/>
      <dgm:spPr/>
    </dgm:pt>
    <dgm:pt modelId="{FB64153A-5CC2-43EF-B8E0-8B4DB9BF848C}" type="pres">
      <dgm:prSet presAssocID="{B4003158-E0FA-4CFF-9BE5-65597372D546}" presName="node" presStyleLbl="node1" presStyleIdx="7" presStyleCnt="12">
        <dgm:presLayoutVars>
          <dgm:bulletEnabled val="1"/>
        </dgm:presLayoutVars>
      </dgm:prSet>
      <dgm:spPr/>
    </dgm:pt>
    <dgm:pt modelId="{108041F0-BF66-4280-9691-67880648F57B}" type="pres">
      <dgm:prSet presAssocID="{1CE5A266-02B8-4EC1-9DAF-3FA16009AA7A}" presName="sibTrans" presStyleLbl="sibTrans1D1" presStyleIdx="7" presStyleCnt="11"/>
      <dgm:spPr/>
    </dgm:pt>
    <dgm:pt modelId="{B276875F-7BFE-45AE-B63A-DCEB8CE69E58}" type="pres">
      <dgm:prSet presAssocID="{1CE5A266-02B8-4EC1-9DAF-3FA16009AA7A}" presName="connectorText" presStyleLbl="sibTrans1D1" presStyleIdx="7" presStyleCnt="11"/>
      <dgm:spPr/>
    </dgm:pt>
    <dgm:pt modelId="{F52AA2E7-BEF3-4CED-B2CA-0822CEEEABF9}" type="pres">
      <dgm:prSet presAssocID="{54654C39-5B81-437E-9B36-62E61D7F40C2}" presName="node" presStyleLbl="node1" presStyleIdx="8" presStyleCnt="12">
        <dgm:presLayoutVars>
          <dgm:bulletEnabled val="1"/>
        </dgm:presLayoutVars>
      </dgm:prSet>
      <dgm:spPr/>
    </dgm:pt>
    <dgm:pt modelId="{C563A64E-B4B5-4EBE-80E5-AE6BC1D00F84}" type="pres">
      <dgm:prSet presAssocID="{E36BD7F4-947B-42B7-B53E-0DCFCB9FF626}" presName="sibTrans" presStyleLbl="sibTrans1D1" presStyleIdx="8" presStyleCnt="11"/>
      <dgm:spPr/>
    </dgm:pt>
    <dgm:pt modelId="{210CAC4F-DA1C-4F3C-A22F-535A713F4019}" type="pres">
      <dgm:prSet presAssocID="{E36BD7F4-947B-42B7-B53E-0DCFCB9FF626}" presName="connectorText" presStyleLbl="sibTrans1D1" presStyleIdx="8" presStyleCnt="11"/>
      <dgm:spPr/>
    </dgm:pt>
    <dgm:pt modelId="{57CFE9FB-F511-4098-85FB-675D8B6BB554}" type="pres">
      <dgm:prSet presAssocID="{CC5F1E6D-5B44-407C-8E29-453610D19653}" presName="node" presStyleLbl="node1" presStyleIdx="9" presStyleCnt="12">
        <dgm:presLayoutVars>
          <dgm:bulletEnabled val="1"/>
        </dgm:presLayoutVars>
      </dgm:prSet>
      <dgm:spPr/>
    </dgm:pt>
    <dgm:pt modelId="{0ADE9471-D0C3-41B3-B683-6C42A51C4187}" type="pres">
      <dgm:prSet presAssocID="{D86D045F-4F2B-45A9-B878-AFD16741D560}" presName="sibTrans" presStyleLbl="sibTrans1D1" presStyleIdx="9" presStyleCnt="11"/>
      <dgm:spPr/>
    </dgm:pt>
    <dgm:pt modelId="{ACE00D1B-7865-432D-B2B7-CC76DA4D89C2}" type="pres">
      <dgm:prSet presAssocID="{D86D045F-4F2B-45A9-B878-AFD16741D560}" presName="connectorText" presStyleLbl="sibTrans1D1" presStyleIdx="9" presStyleCnt="11"/>
      <dgm:spPr/>
    </dgm:pt>
    <dgm:pt modelId="{6AFE472E-970A-4156-B249-5F058E58E9F8}" type="pres">
      <dgm:prSet presAssocID="{DF8663E3-D429-4D90-A955-2262CD93EA67}" presName="node" presStyleLbl="node1" presStyleIdx="10" presStyleCnt="12">
        <dgm:presLayoutVars>
          <dgm:bulletEnabled val="1"/>
        </dgm:presLayoutVars>
      </dgm:prSet>
      <dgm:spPr/>
    </dgm:pt>
    <dgm:pt modelId="{1140977D-BC3E-46CC-B097-BAA07D6BC295}" type="pres">
      <dgm:prSet presAssocID="{F7C13259-FCF6-4D30-AEE5-D45A3FB5F440}" presName="sibTrans" presStyleLbl="sibTrans1D1" presStyleIdx="10" presStyleCnt="11"/>
      <dgm:spPr/>
    </dgm:pt>
    <dgm:pt modelId="{C1136480-D2BF-46FC-AB74-E0BEB0D4512D}" type="pres">
      <dgm:prSet presAssocID="{F7C13259-FCF6-4D30-AEE5-D45A3FB5F440}" presName="connectorText" presStyleLbl="sibTrans1D1" presStyleIdx="10" presStyleCnt="11"/>
      <dgm:spPr/>
    </dgm:pt>
    <dgm:pt modelId="{7942939F-E251-474D-B74A-723E7F015115}" type="pres">
      <dgm:prSet presAssocID="{D9FD8943-7D4A-4FDB-9FA1-629869D1551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12B3D13-3421-4F51-AA58-761AB09B7507}" srcId="{D646646E-B09B-427C-8854-FFB8CF62DA1A}" destId="{B57C4E0A-D3C3-40F4-B5EC-EE61AB1C7059}" srcOrd="2" destOrd="0" parTransId="{89190E4B-CA82-4A81-B365-528135DD731C}" sibTransId="{45FEBBB4-24BD-45EA-9649-9C3A17556F0A}"/>
    <dgm:cxn modelId="{08DBD21B-727C-4846-9433-7D4D04C617CE}" type="presOf" srcId="{D86D045F-4F2B-45A9-B878-AFD16741D560}" destId="{ACE00D1B-7865-432D-B2B7-CC76DA4D89C2}" srcOrd="1" destOrd="0" presId="urn:microsoft.com/office/officeart/2005/8/layout/bProcess3"/>
    <dgm:cxn modelId="{F1B0D623-2E27-4F6D-B9B4-003BF2202076}" type="presOf" srcId="{B4003158-E0FA-4CFF-9BE5-65597372D546}" destId="{FB64153A-5CC2-43EF-B8E0-8B4DB9BF848C}" srcOrd="0" destOrd="0" presId="urn:microsoft.com/office/officeart/2005/8/layout/bProcess3"/>
    <dgm:cxn modelId="{0BBAB42B-33C2-4BF5-80E5-71EC244268B6}" type="presOf" srcId="{45FEBBB4-24BD-45EA-9649-9C3A17556F0A}" destId="{43C426E8-492A-4DB1-BC35-068F723B20E8}" srcOrd="0" destOrd="0" presId="urn:microsoft.com/office/officeart/2005/8/layout/bProcess3"/>
    <dgm:cxn modelId="{76F9502C-D3E7-4EDC-BE61-6B1F98B0AC78}" srcId="{D646646E-B09B-427C-8854-FFB8CF62DA1A}" destId="{EAF5F583-65F6-4D11-A568-9258B54F4339}" srcOrd="0" destOrd="0" parTransId="{4098A478-FFB3-4C16-8BEA-0923C145EF39}" sibTransId="{719C04A5-665F-45BC-9614-22D393FFB151}"/>
    <dgm:cxn modelId="{7DF66A3B-0A6F-4CF9-9A4B-7172905D8C4F}" type="presOf" srcId="{DF8663E3-D429-4D90-A955-2262CD93EA67}" destId="{6AFE472E-970A-4156-B249-5F058E58E9F8}" srcOrd="0" destOrd="0" presId="urn:microsoft.com/office/officeart/2005/8/layout/bProcess3"/>
    <dgm:cxn modelId="{BC24623F-04ED-45CB-957D-B5D31D65C64B}" srcId="{D646646E-B09B-427C-8854-FFB8CF62DA1A}" destId="{AF93AF97-0539-497E-857F-0816F9D0B24F}" srcOrd="4" destOrd="0" parTransId="{1BD08B6D-DC0F-40C7-89BE-90741EF294BC}" sibTransId="{D7169B5A-F216-4275-ADA2-F0BB98654FE3}"/>
    <dgm:cxn modelId="{DBD82F5B-3FEF-4181-AFF3-6AA31AEAD0B0}" srcId="{D646646E-B09B-427C-8854-FFB8CF62DA1A}" destId="{54654C39-5B81-437E-9B36-62E61D7F40C2}" srcOrd="8" destOrd="0" parTransId="{3BB4EBD0-4A41-4D78-930F-8073CB0E72A7}" sibTransId="{E36BD7F4-947B-42B7-B53E-0DCFCB9FF626}"/>
    <dgm:cxn modelId="{5BFED55C-A38A-4448-88D2-4115DAAEE1F1}" type="presOf" srcId="{E36BD7F4-947B-42B7-B53E-0DCFCB9FF626}" destId="{C563A64E-B4B5-4EBE-80E5-AE6BC1D00F84}" srcOrd="0" destOrd="0" presId="urn:microsoft.com/office/officeart/2005/8/layout/bProcess3"/>
    <dgm:cxn modelId="{75B34D61-8217-4304-89ED-7BC7DBF22A08}" type="presOf" srcId="{F7C13259-FCF6-4D30-AEE5-D45A3FB5F440}" destId="{C1136480-D2BF-46FC-AB74-E0BEB0D4512D}" srcOrd="1" destOrd="0" presId="urn:microsoft.com/office/officeart/2005/8/layout/bProcess3"/>
    <dgm:cxn modelId="{33729142-CC4B-41F8-96C9-D170CD6D4F17}" type="presOf" srcId="{E36BD7F4-947B-42B7-B53E-0DCFCB9FF626}" destId="{210CAC4F-DA1C-4F3C-A22F-535A713F4019}" srcOrd="1" destOrd="0" presId="urn:microsoft.com/office/officeart/2005/8/layout/bProcess3"/>
    <dgm:cxn modelId="{2759FD43-7199-4B7E-A3AB-9A2CD19777D2}" type="presOf" srcId="{719C04A5-665F-45BC-9614-22D393FFB151}" destId="{F1ABB82F-E5C9-4C95-8D27-7004505778AB}" srcOrd="1" destOrd="0" presId="urn:microsoft.com/office/officeart/2005/8/layout/bProcess3"/>
    <dgm:cxn modelId="{A6B23569-3A9D-4AA9-BD81-570088174332}" type="presOf" srcId="{CC5F1E6D-5B44-407C-8E29-453610D19653}" destId="{57CFE9FB-F511-4098-85FB-675D8B6BB554}" srcOrd="0" destOrd="0" presId="urn:microsoft.com/office/officeart/2005/8/layout/bProcess3"/>
    <dgm:cxn modelId="{6FF06D4B-C4D9-47B4-B70E-91FEC435C52F}" type="presOf" srcId="{D9FD8943-7D4A-4FDB-9FA1-629869D15510}" destId="{7942939F-E251-474D-B74A-723E7F015115}" srcOrd="0" destOrd="0" presId="urn:microsoft.com/office/officeart/2005/8/layout/bProcess3"/>
    <dgm:cxn modelId="{6268086E-0928-40A4-9E4C-5130DDC31D6E}" type="presOf" srcId="{98911B9F-D0B8-4326-861C-74D1F018B64E}" destId="{321A8586-C2D6-4F08-8821-EB7E3B1D56FE}" srcOrd="1" destOrd="0" presId="urn:microsoft.com/office/officeart/2005/8/layout/bProcess3"/>
    <dgm:cxn modelId="{81C55672-A01A-4E4D-8F8F-86CEE3B81DF3}" type="presOf" srcId="{1CE5A266-02B8-4EC1-9DAF-3FA16009AA7A}" destId="{B276875F-7BFE-45AE-B63A-DCEB8CE69E58}" srcOrd="1" destOrd="0" presId="urn:microsoft.com/office/officeart/2005/8/layout/bProcess3"/>
    <dgm:cxn modelId="{B2D7B174-C614-4795-9C15-003FF2F1AEC8}" srcId="{D646646E-B09B-427C-8854-FFB8CF62DA1A}" destId="{CC5F1E6D-5B44-407C-8E29-453610D19653}" srcOrd="9" destOrd="0" parTransId="{347C3747-5BCB-4C56-ABB4-2AE398FC763B}" sibTransId="{D86D045F-4F2B-45A9-B878-AFD16741D560}"/>
    <dgm:cxn modelId="{4F74AC75-0B9B-40A8-A865-1E5731F32764}" type="presOf" srcId="{3735BC94-CA43-4099-A960-D809025C8F0E}" destId="{3DDA98A6-C75F-429F-9846-DDE8454928E9}" srcOrd="0" destOrd="0" presId="urn:microsoft.com/office/officeart/2005/8/layout/bProcess3"/>
    <dgm:cxn modelId="{EA398077-1BAF-4487-94FB-0CE50179BF22}" type="presOf" srcId="{D646646E-B09B-427C-8854-FFB8CF62DA1A}" destId="{0178D060-A41F-455C-9B7E-49B0FCB8AC45}" srcOrd="0" destOrd="0" presId="urn:microsoft.com/office/officeart/2005/8/layout/bProcess3"/>
    <dgm:cxn modelId="{3565A678-AC48-4C3A-B0C6-D380D2F5DC7B}" srcId="{D646646E-B09B-427C-8854-FFB8CF62DA1A}" destId="{B97F1F20-075C-43A4-A308-FDCE12545201}" srcOrd="1" destOrd="0" parTransId="{76F0B34B-5AC5-4297-8B48-D36FFD57F328}" sibTransId="{C5B2C230-06E3-48D6-AED0-A36E50735750}"/>
    <dgm:cxn modelId="{E7C30379-6601-4DFD-9B24-DC13CE3AE5CE}" type="presOf" srcId="{D7169B5A-F216-4275-ADA2-F0BB98654FE3}" destId="{4C1E077E-CB05-4C95-BBCA-2EA641BCDECF}" srcOrd="0" destOrd="0" presId="urn:microsoft.com/office/officeart/2005/8/layout/bProcess3"/>
    <dgm:cxn modelId="{7A0C637A-A22E-45CD-910C-281BAC2A141A}" type="presOf" srcId="{719C04A5-665F-45BC-9614-22D393FFB151}" destId="{A103B1FB-AE88-4087-B78C-B550FB6ADD4B}" srcOrd="0" destOrd="0" presId="urn:microsoft.com/office/officeart/2005/8/layout/bProcess3"/>
    <dgm:cxn modelId="{333C0A7D-FD2B-4E2D-AA39-FC86BAFF52D3}" type="presOf" srcId="{C5B2C230-06E3-48D6-AED0-A36E50735750}" destId="{C01050CA-EB44-4C87-AFC9-0EAC5C27D458}" srcOrd="1" destOrd="0" presId="urn:microsoft.com/office/officeart/2005/8/layout/bProcess3"/>
    <dgm:cxn modelId="{07DD8E97-7EBF-4BFF-8540-74B21B737B7F}" type="presOf" srcId="{75C20DF4-38D4-434C-80F0-372671FFA8F5}" destId="{EDF8A9B1-8AB5-452D-92BF-B35C2F8E990C}" srcOrd="1" destOrd="0" presId="urn:microsoft.com/office/officeart/2005/8/layout/bProcess3"/>
    <dgm:cxn modelId="{E622129B-DC0D-49F4-BB63-31E2485AAE5B}" type="presOf" srcId="{97638C78-D246-4F37-A471-52A368124B22}" destId="{1275CC15-5587-460F-9A8A-31D967127157}" srcOrd="0" destOrd="0" presId="urn:microsoft.com/office/officeart/2005/8/layout/bProcess3"/>
    <dgm:cxn modelId="{E708D89D-CAB3-4D31-B00E-5FAD23AA598F}" type="presOf" srcId="{F7C13259-FCF6-4D30-AEE5-D45A3FB5F440}" destId="{1140977D-BC3E-46CC-B097-BAA07D6BC295}" srcOrd="0" destOrd="0" presId="urn:microsoft.com/office/officeart/2005/8/layout/bProcess3"/>
    <dgm:cxn modelId="{D85D779E-98AA-4BAF-B323-7D2957F0A2E0}" srcId="{D646646E-B09B-427C-8854-FFB8CF62DA1A}" destId="{3735BC94-CA43-4099-A960-D809025C8F0E}" srcOrd="6" destOrd="0" parTransId="{2470B2CE-59F2-4A5D-A9EB-543948D2538D}" sibTransId="{98911B9F-D0B8-4326-861C-74D1F018B64E}"/>
    <dgm:cxn modelId="{DDDE78A5-4EEB-45C9-B220-C9CCD8D8A94B}" srcId="{D646646E-B09B-427C-8854-FFB8CF62DA1A}" destId="{B4003158-E0FA-4CFF-9BE5-65597372D546}" srcOrd="7" destOrd="0" parTransId="{63AF67F7-CD3F-46F0-B096-09A0F93DBBFB}" sibTransId="{1CE5A266-02B8-4EC1-9DAF-3FA16009AA7A}"/>
    <dgm:cxn modelId="{C8A374AA-D64D-4EC5-8CD8-9EEC5D9FB7C2}" type="presOf" srcId="{34A13845-3B8C-4281-B96F-4BC600A8A7A0}" destId="{0C5D07FB-D6A4-481E-96CB-ADAE178911D9}" srcOrd="0" destOrd="0" presId="urn:microsoft.com/office/officeart/2005/8/layout/bProcess3"/>
    <dgm:cxn modelId="{A165A0AD-3717-4F79-9112-2958996782FC}" srcId="{D646646E-B09B-427C-8854-FFB8CF62DA1A}" destId="{DF8663E3-D429-4D90-A955-2262CD93EA67}" srcOrd="10" destOrd="0" parTransId="{6219196A-5C02-484F-AD31-5881C8906946}" sibTransId="{F7C13259-FCF6-4D30-AEE5-D45A3FB5F440}"/>
    <dgm:cxn modelId="{8AC212B1-8F46-4CB7-AF29-650EEE69FC7B}" type="presOf" srcId="{722F6C21-93C1-4280-911B-FC0681E7B1FA}" destId="{49213B93-7C88-4821-8ECD-F5AD43039B6D}" srcOrd="0" destOrd="0" presId="urn:microsoft.com/office/officeart/2005/8/layout/bProcess3"/>
    <dgm:cxn modelId="{7898CFB9-FC4F-42A1-B5EC-179BA81A23C1}" type="presOf" srcId="{B97F1F20-075C-43A4-A308-FDCE12545201}" destId="{19E39BE0-E2B1-4552-A904-EBF9670F2417}" srcOrd="0" destOrd="0" presId="urn:microsoft.com/office/officeart/2005/8/layout/bProcess3"/>
    <dgm:cxn modelId="{DE5F07BC-66A4-4C2E-AA5A-1163AF57D376}" type="presOf" srcId="{1CE5A266-02B8-4EC1-9DAF-3FA16009AA7A}" destId="{108041F0-BF66-4280-9691-67880648F57B}" srcOrd="0" destOrd="0" presId="urn:microsoft.com/office/officeart/2005/8/layout/bProcess3"/>
    <dgm:cxn modelId="{8D3120BC-B20A-4471-AE97-352BF3FCEE55}" type="presOf" srcId="{D7169B5A-F216-4275-ADA2-F0BB98654FE3}" destId="{8B15976B-40F2-4126-95D3-4DAF74CBE5CC}" srcOrd="1" destOrd="0" presId="urn:microsoft.com/office/officeart/2005/8/layout/bProcess3"/>
    <dgm:cxn modelId="{B21A47C3-CD26-4A9A-AE17-F38717BEE699}" type="presOf" srcId="{75C20DF4-38D4-434C-80F0-372671FFA8F5}" destId="{84633721-4DAC-4037-AC73-B25388345A13}" srcOrd="0" destOrd="0" presId="urn:microsoft.com/office/officeart/2005/8/layout/bProcess3"/>
    <dgm:cxn modelId="{AE87E4C8-1F62-4A9E-A506-15106AEB94B7}" type="presOf" srcId="{AF93AF97-0539-497E-857F-0816F9D0B24F}" destId="{06724601-E278-45D9-9E2F-BAA9FDAA5BFC}" srcOrd="0" destOrd="0" presId="urn:microsoft.com/office/officeart/2005/8/layout/bProcess3"/>
    <dgm:cxn modelId="{A1D3ACCA-7B93-43EE-AA63-8DE02A336793}" type="presOf" srcId="{98911B9F-D0B8-4326-861C-74D1F018B64E}" destId="{ED07CFC7-F7BB-49BA-B1D8-ACC9AE7CD923}" srcOrd="0" destOrd="0" presId="urn:microsoft.com/office/officeart/2005/8/layout/bProcess3"/>
    <dgm:cxn modelId="{045AE7CB-E24A-4267-B86C-18C3682E73DB}" srcId="{D646646E-B09B-427C-8854-FFB8CF62DA1A}" destId="{97638C78-D246-4F37-A471-52A368124B22}" srcOrd="3" destOrd="0" parTransId="{819D20B0-389F-4920-ADCC-76CA42F9CE21}" sibTransId="{75C20DF4-38D4-434C-80F0-372671FFA8F5}"/>
    <dgm:cxn modelId="{E61EBAD5-E64E-446B-ABC5-A494B0774877}" type="presOf" srcId="{D86D045F-4F2B-45A9-B878-AFD16741D560}" destId="{0ADE9471-D0C3-41B3-B683-6C42A51C4187}" srcOrd="0" destOrd="0" presId="urn:microsoft.com/office/officeart/2005/8/layout/bProcess3"/>
    <dgm:cxn modelId="{EE0739D6-F948-4413-A9C7-0BE2C140676C}" srcId="{D646646E-B09B-427C-8854-FFB8CF62DA1A}" destId="{34A13845-3B8C-4281-B96F-4BC600A8A7A0}" srcOrd="5" destOrd="0" parTransId="{25590807-1F81-427C-8EAD-08F5B30866DA}" sibTransId="{722F6C21-93C1-4280-911B-FC0681E7B1FA}"/>
    <dgm:cxn modelId="{25DE6DDA-6596-4457-AD71-5ACFF76B6B46}" type="presOf" srcId="{B57C4E0A-D3C3-40F4-B5EC-EE61AB1C7059}" destId="{F675D0A9-E12A-4283-AD74-DE9820DBBA70}" srcOrd="0" destOrd="0" presId="urn:microsoft.com/office/officeart/2005/8/layout/bProcess3"/>
    <dgm:cxn modelId="{5793E2E4-2AC5-4E7A-90C2-06C10E2A3DB9}" type="presOf" srcId="{EAF5F583-65F6-4D11-A568-9258B54F4339}" destId="{BC7C38C7-91EF-44E4-BCDA-3BD7BCFF94B4}" srcOrd="0" destOrd="0" presId="urn:microsoft.com/office/officeart/2005/8/layout/bProcess3"/>
    <dgm:cxn modelId="{3121EEEE-D352-42B2-939A-2D871B3D4D9B}" type="presOf" srcId="{C5B2C230-06E3-48D6-AED0-A36E50735750}" destId="{667E03F0-119A-45F6-86B5-E4EAE0D1F351}" srcOrd="0" destOrd="0" presId="urn:microsoft.com/office/officeart/2005/8/layout/bProcess3"/>
    <dgm:cxn modelId="{7D06F1F4-6869-4253-8D9D-D64CCBFB02AE}" type="presOf" srcId="{54654C39-5B81-437E-9B36-62E61D7F40C2}" destId="{F52AA2E7-BEF3-4CED-B2CA-0822CEEEABF9}" srcOrd="0" destOrd="0" presId="urn:microsoft.com/office/officeart/2005/8/layout/bProcess3"/>
    <dgm:cxn modelId="{6DA08AF9-7F1C-4FDE-86C2-7681DC72933C}" type="presOf" srcId="{45FEBBB4-24BD-45EA-9649-9C3A17556F0A}" destId="{4D104D27-77B6-4649-ABF2-E777B3767551}" srcOrd="1" destOrd="0" presId="urn:microsoft.com/office/officeart/2005/8/layout/bProcess3"/>
    <dgm:cxn modelId="{803FBAF9-F95F-4815-8071-91B8C02CB8FF}" type="presOf" srcId="{722F6C21-93C1-4280-911B-FC0681E7B1FA}" destId="{FB07B5D1-E897-4F26-B87F-E026175D4A4E}" srcOrd="1" destOrd="0" presId="urn:microsoft.com/office/officeart/2005/8/layout/bProcess3"/>
    <dgm:cxn modelId="{990FD7FE-F2DE-4CDC-8C91-8DDF1489DE1E}" srcId="{D646646E-B09B-427C-8854-FFB8CF62DA1A}" destId="{D9FD8943-7D4A-4FDB-9FA1-629869D15510}" srcOrd="11" destOrd="0" parTransId="{F2E01E7A-F181-4605-A10E-CE3824B97CF8}" sibTransId="{AA1DAAE0-9875-446A-BAC1-D27C308A3DFA}"/>
    <dgm:cxn modelId="{99658AE2-FDC6-4BD1-A454-AC1A04AA1AE5}" type="presParOf" srcId="{0178D060-A41F-455C-9B7E-49B0FCB8AC45}" destId="{BC7C38C7-91EF-44E4-BCDA-3BD7BCFF94B4}" srcOrd="0" destOrd="0" presId="urn:microsoft.com/office/officeart/2005/8/layout/bProcess3"/>
    <dgm:cxn modelId="{7084AED0-B462-40D5-845D-3FF7294D3C6F}" type="presParOf" srcId="{0178D060-A41F-455C-9B7E-49B0FCB8AC45}" destId="{A103B1FB-AE88-4087-B78C-B550FB6ADD4B}" srcOrd="1" destOrd="0" presId="urn:microsoft.com/office/officeart/2005/8/layout/bProcess3"/>
    <dgm:cxn modelId="{2CD1A888-85E6-4BFE-94A4-46F92945A33F}" type="presParOf" srcId="{A103B1FB-AE88-4087-B78C-B550FB6ADD4B}" destId="{F1ABB82F-E5C9-4C95-8D27-7004505778AB}" srcOrd="0" destOrd="0" presId="urn:microsoft.com/office/officeart/2005/8/layout/bProcess3"/>
    <dgm:cxn modelId="{CA5C26D4-DA52-4570-BE6D-0EE5D6D4275C}" type="presParOf" srcId="{0178D060-A41F-455C-9B7E-49B0FCB8AC45}" destId="{19E39BE0-E2B1-4552-A904-EBF9670F2417}" srcOrd="2" destOrd="0" presId="urn:microsoft.com/office/officeart/2005/8/layout/bProcess3"/>
    <dgm:cxn modelId="{860582DD-D63C-4060-9DEA-7A11FDE25ED5}" type="presParOf" srcId="{0178D060-A41F-455C-9B7E-49B0FCB8AC45}" destId="{667E03F0-119A-45F6-86B5-E4EAE0D1F351}" srcOrd="3" destOrd="0" presId="urn:microsoft.com/office/officeart/2005/8/layout/bProcess3"/>
    <dgm:cxn modelId="{A2636B23-E0E5-4766-B78B-AEEFC2DA920B}" type="presParOf" srcId="{667E03F0-119A-45F6-86B5-E4EAE0D1F351}" destId="{C01050CA-EB44-4C87-AFC9-0EAC5C27D458}" srcOrd="0" destOrd="0" presId="urn:microsoft.com/office/officeart/2005/8/layout/bProcess3"/>
    <dgm:cxn modelId="{B16AED1B-ACAC-4B45-A86E-28B507715973}" type="presParOf" srcId="{0178D060-A41F-455C-9B7E-49B0FCB8AC45}" destId="{F675D0A9-E12A-4283-AD74-DE9820DBBA70}" srcOrd="4" destOrd="0" presId="urn:microsoft.com/office/officeart/2005/8/layout/bProcess3"/>
    <dgm:cxn modelId="{1988B044-9D9A-4053-A240-DB2CECD459D2}" type="presParOf" srcId="{0178D060-A41F-455C-9B7E-49B0FCB8AC45}" destId="{43C426E8-492A-4DB1-BC35-068F723B20E8}" srcOrd="5" destOrd="0" presId="urn:microsoft.com/office/officeart/2005/8/layout/bProcess3"/>
    <dgm:cxn modelId="{3DDE647E-8334-4F3C-A4F6-F6DC9529B15C}" type="presParOf" srcId="{43C426E8-492A-4DB1-BC35-068F723B20E8}" destId="{4D104D27-77B6-4649-ABF2-E777B3767551}" srcOrd="0" destOrd="0" presId="urn:microsoft.com/office/officeart/2005/8/layout/bProcess3"/>
    <dgm:cxn modelId="{EAE163E0-18B1-4B3C-95B5-66B122E441D2}" type="presParOf" srcId="{0178D060-A41F-455C-9B7E-49B0FCB8AC45}" destId="{1275CC15-5587-460F-9A8A-31D967127157}" srcOrd="6" destOrd="0" presId="urn:microsoft.com/office/officeart/2005/8/layout/bProcess3"/>
    <dgm:cxn modelId="{1176BD71-455F-49C3-B848-2B1835CD3734}" type="presParOf" srcId="{0178D060-A41F-455C-9B7E-49B0FCB8AC45}" destId="{84633721-4DAC-4037-AC73-B25388345A13}" srcOrd="7" destOrd="0" presId="urn:microsoft.com/office/officeart/2005/8/layout/bProcess3"/>
    <dgm:cxn modelId="{538A4A3F-D7C7-4C92-A644-946871B8E827}" type="presParOf" srcId="{84633721-4DAC-4037-AC73-B25388345A13}" destId="{EDF8A9B1-8AB5-452D-92BF-B35C2F8E990C}" srcOrd="0" destOrd="0" presId="urn:microsoft.com/office/officeart/2005/8/layout/bProcess3"/>
    <dgm:cxn modelId="{DD7EE8B5-5B7E-4298-93C3-A23696EE4462}" type="presParOf" srcId="{0178D060-A41F-455C-9B7E-49B0FCB8AC45}" destId="{06724601-E278-45D9-9E2F-BAA9FDAA5BFC}" srcOrd="8" destOrd="0" presId="urn:microsoft.com/office/officeart/2005/8/layout/bProcess3"/>
    <dgm:cxn modelId="{2DF2439C-1873-4F0D-B9F4-FCB3B86E3FF6}" type="presParOf" srcId="{0178D060-A41F-455C-9B7E-49B0FCB8AC45}" destId="{4C1E077E-CB05-4C95-BBCA-2EA641BCDECF}" srcOrd="9" destOrd="0" presId="urn:microsoft.com/office/officeart/2005/8/layout/bProcess3"/>
    <dgm:cxn modelId="{7C01BB91-15E2-4ED8-A7FB-5BAC99E779D1}" type="presParOf" srcId="{4C1E077E-CB05-4C95-BBCA-2EA641BCDECF}" destId="{8B15976B-40F2-4126-95D3-4DAF74CBE5CC}" srcOrd="0" destOrd="0" presId="urn:microsoft.com/office/officeart/2005/8/layout/bProcess3"/>
    <dgm:cxn modelId="{F98B3CDF-40E5-4A4C-8253-4EE8A873361D}" type="presParOf" srcId="{0178D060-A41F-455C-9B7E-49B0FCB8AC45}" destId="{0C5D07FB-D6A4-481E-96CB-ADAE178911D9}" srcOrd="10" destOrd="0" presId="urn:microsoft.com/office/officeart/2005/8/layout/bProcess3"/>
    <dgm:cxn modelId="{935E8C5C-6653-42D9-9D65-6F8CEAB00F03}" type="presParOf" srcId="{0178D060-A41F-455C-9B7E-49B0FCB8AC45}" destId="{49213B93-7C88-4821-8ECD-F5AD43039B6D}" srcOrd="11" destOrd="0" presId="urn:microsoft.com/office/officeart/2005/8/layout/bProcess3"/>
    <dgm:cxn modelId="{49366D0C-6B5A-49E9-A547-4DFDFF0FD91A}" type="presParOf" srcId="{49213B93-7C88-4821-8ECD-F5AD43039B6D}" destId="{FB07B5D1-E897-4F26-B87F-E026175D4A4E}" srcOrd="0" destOrd="0" presId="urn:microsoft.com/office/officeart/2005/8/layout/bProcess3"/>
    <dgm:cxn modelId="{71F426F6-7364-4BC4-9717-4612A5484257}" type="presParOf" srcId="{0178D060-A41F-455C-9B7E-49B0FCB8AC45}" destId="{3DDA98A6-C75F-429F-9846-DDE8454928E9}" srcOrd="12" destOrd="0" presId="urn:microsoft.com/office/officeart/2005/8/layout/bProcess3"/>
    <dgm:cxn modelId="{F3F94535-4C11-432C-BBC8-6765FCF542E8}" type="presParOf" srcId="{0178D060-A41F-455C-9B7E-49B0FCB8AC45}" destId="{ED07CFC7-F7BB-49BA-B1D8-ACC9AE7CD923}" srcOrd="13" destOrd="0" presId="urn:microsoft.com/office/officeart/2005/8/layout/bProcess3"/>
    <dgm:cxn modelId="{12AFD52A-72DB-418D-92A8-2F13995C68F3}" type="presParOf" srcId="{ED07CFC7-F7BB-49BA-B1D8-ACC9AE7CD923}" destId="{321A8586-C2D6-4F08-8821-EB7E3B1D56FE}" srcOrd="0" destOrd="0" presId="urn:microsoft.com/office/officeart/2005/8/layout/bProcess3"/>
    <dgm:cxn modelId="{1EC10E95-9B29-44FE-851C-DD978679DACA}" type="presParOf" srcId="{0178D060-A41F-455C-9B7E-49B0FCB8AC45}" destId="{FB64153A-5CC2-43EF-B8E0-8B4DB9BF848C}" srcOrd="14" destOrd="0" presId="urn:microsoft.com/office/officeart/2005/8/layout/bProcess3"/>
    <dgm:cxn modelId="{8B7EF6BD-C3AB-482F-AE38-8CBBEF29B9F8}" type="presParOf" srcId="{0178D060-A41F-455C-9B7E-49B0FCB8AC45}" destId="{108041F0-BF66-4280-9691-67880648F57B}" srcOrd="15" destOrd="0" presId="urn:microsoft.com/office/officeart/2005/8/layout/bProcess3"/>
    <dgm:cxn modelId="{5126BEBF-46B3-41EA-9E89-6E4B0D1E9BD4}" type="presParOf" srcId="{108041F0-BF66-4280-9691-67880648F57B}" destId="{B276875F-7BFE-45AE-B63A-DCEB8CE69E58}" srcOrd="0" destOrd="0" presId="urn:microsoft.com/office/officeart/2005/8/layout/bProcess3"/>
    <dgm:cxn modelId="{F7DC8E70-A861-4DB2-877A-42E837E12A57}" type="presParOf" srcId="{0178D060-A41F-455C-9B7E-49B0FCB8AC45}" destId="{F52AA2E7-BEF3-4CED-B2CA-0822CEEEABF9}" srcOrd="16" destOrd="0" presId="urn:microsoft.com/office/officeart/2005/8/layout/bProcess3"/>
    <dgm:cxn modelId="{E228ABA7-F0E1-4DB9-82F8-A3B7051C2FBF}" type="presParOf" srcId="{0178D060-A41F-455C-9B7E-49B0FCB8AC45}" destId="{C563A64E-B4B5-4EBE-80E5-AE6BC1D00F84}" srcOrd="17" destOrd="0" presId="urn:microsoft.com/office/officeart/2005/8/layout/bProcess3"/>
    <dgm:cxn modelId="{5D8068FA-ABAC-432A-9F14-F368C1888430}" type="presParOf" srcId="{C563A64E-B4B5-4EBE-80E5-AE6BC1D00F84}" destId="{210CAC4F-DA1C-4F3C-A22F-535A713F4019}" srcOrd="0" destOrd="0" presId="urn:microsoft.com/office/officeart/2005/8/layout/bProcess3"/>
    <dgm:cxn modelId="{398CF2CD-4DAF-4303-92ED-F352BB58DF55}" type="presParOf" srcId="{0178D060-A41F-455C-9B7E-49B0FCB8AC45}" destId="{57CFE9FB-F511-4098-85FB-675D8B6BB554}" srcOrd="18" destOrd="0" presId="urn:microsoft.com/office/officeart/2005/8/layout/bProcess3"/>
    <dgm:cxn modelId="{DBBF48DB-EEAF-4AFE-8298-460A67D9DE8F}" type="presParOf" srcId="{0178D060-A41F-455C-9B7E-49B0FCB8AC45}" destId="{0ADE9471-D0C3-41B3-B683-6C42A51C4187}" srcOrd="19" destOrd="0" presId="urn:microsoft.com/office/officeart/2005/8/layout/bProcess3"/>
    <dgm:cxn modelId="{53705616-A531-43C7-85E0-9C14C34F82CF}" type="presParOf" srcId="{0ADE9471-D0C3-41B3-B683-6C42A51C4187}" destId="{ACE00D1B-7865-432D-B2B7-CC76DA4D89C2}" srcOrd="0" destOrd="0" presId="urn:microsoft.com/office/officeart/2005/8/layout/bProcess3"/>
    <dgm:cxn modelId="{10D3D246-1080-4A73-9AA2-4E281130E4A8}" type="presParOf" srcId="{0178D060-A41F-455C-9B7E-49B0FCB8AC45}" destId="{6AFE472E-970A-4156-B249-5F058E58E9F8}" srcOrd="20" destOrd="0" presId="urn:microsoft.com/office/officeart/2005/8/layout/bProcess3"/>
    <dgm:cxn modelId="{34E22603-AF03-410C-9CA0-BB02844BB7FA}" type="presParOf" srcId="{0178D060-A41F-455C-9B7E-49B0FCB8AC45}" destId="{1140977D-BC3E-46CC-B097-BAA07D6BC295}" srcOrd="21" destOrd="0" presId="urn:microsoft.com/office/officeart/2005/8/layout/bProcess3"/>
    <dgm:cxn modelId="{883EAD73-7238-42C5-B936-91ED29564384}" type="presParOf" srcId="{1140977D-BC3E-46CC-B097-BAA07D6BC295}" destId="{C1136480-D2BF-46FC-AB74-E0BEB0D4512D}" srcOrd="0" destOrd="0" presId="urn:microsoft.com/office/officeart/2005/8/layout/bProcess3"/>
    <dgm:cxn modelId="{937E532B-3690-4BA1-BBE2-5E9A08229CAF}" type="presParOf" srcId="{0178D060-A41F-455C-9B7E-49B0FCB8AC45}" destId="{7942939F-E251-474D-B74A-723E7F015115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3" csCatId="accent1" phldr="1"/>
      <dgm:spPr/>
      <dgm:t>
        <a:bodyPr rtlCol="0"/>
        <a:lstStyle>
          <a:defPPr>
            <a:defRPr lang="en-GB"/>
          </a:defPPr>
        </a:lstStyle>
        <a:p>
          <a:pPr rtl="0"/>
          <a:endParaRPr lang="en-GB"/>
        </a:p>
      </dgm:t>
    </dgm:pt>
    <dgm:pt modelId="{8FE81FEC-2664-411F-AEB3-065F29F52751}">
      <dgm:prSet/>
      <dgm:spPr>
        <a:solidFill>
          <a:schemeClr val="accent1">
            <a:lumMod val="60000"/>
            <a:lumOff val="40000"/>
            <a:alpha val="68000"/>
          </a:schemeClr>
        </a:solidFill>
        <a:ln>
          <a:noFill/>
        </a:ln>
      </dgm:spPr>
      <dgm:t>
        <a:bodyPr lIns="182880" tIns="182880" rIns="182880" bIns="182880" rtlCol="0"/>
        <a:lstStyle>
          <a:defPPr>
            <a:defRPr lang="en-GB"/>
          </a:defPPr>
        </a:lstStyle>
        <a:p>
          <a:pPr marL="0" algn="ctr" rtl="0">
            <a:lnSpc>
              <a:spcPct val="100000"/>
            </a:lnSpc>
            <a:buNone/>
          </a:pPr>
          <a:r>
            <a:rPr lang="en-GB" b="1" i="0" noProof="0" dirty="0">
              <a:latin typeface="Avenir Next LT Pro" panose="020B0504020202020204" pitchFamily="34" charset="77"/>
            </a:rPr>
            <a:t>Improve housing and homelessness outcomes for individuals in the justice system</a:t>
          </a:r>
        </a:p>
      </dgm:t>
    </dgm:pt>
    <dgm:pt modelId="{BCBC007E-0269-421B-9C41-DE26D5C3A822}" type="parTrans" cxnId="{711E093C-AD42-45A4-8D40-A2D39702062E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80230EB7-7230-4881-A631-309C07417378}" type="sibTrans" cxnId="{711E093C-AD42-45A4-8D40-A2D39702062E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73D947E0-108F-4D20-A71E-3CF329F97212}">
      <dgm:prSet phldr="0" custT="1"/>
      <dgm:spPr>
        <a:solidFill>
          <a:schemeClr val="accent1">
            <a:lumMod val="50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rtl="0"/>
          <a:r>
            <a:rPr lang="en-GB" sz="2000" b="0" i="0" noProof="0" dirty="0">
              <a:latin typeface="Avenir Next LT Pro" panose="020B0504020202020204" pitchFamily="34" charset="77"/>
            </a:rPr>
            <a:t>AIM 1</a:t>
          </a:r>
        </a:p>
      </dgm:t>
    </dgm:pt>
    <dgm:pt modelId="{9D249532-A24D-4D8F-848A-9F42F2E486C9}" type="parTrans" cxnId="{A0077D09-C12C-46D0-8DF7-194B691136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AE813459-65AB-4FA9-B717-330DDA6DFA4E}" type="sibTrans" cxnId="{A0077D09-C12C-46D0-8DF7-194B691136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30A490C8-22B4-4D68-875C-0F0DE2FF864D}">
      <dgm:prSet phldr="0"/>
      <dgm:spPr>
        <a:solidFill>
          <a:schemeClr val="accent1">
            <a:lumMod val="60000"/>
            <a:lumOff val="40000"/>
            <a:alpha val="63879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algn="ctr" rtl="0">
            <a:lnSpc>
              <a:spcPct val="100000"/>
            </a:lnSpc>
          </a:pPr>
          <a:r>
            <a:rPr lang="en-GB" b="1" noProof="0" dirty="0"/>
            <a:t>Optimise the use of diversion and intervention at the earliest opportunity</a:t>
          </a:r>
        </a:p>
      </dgm:t>
    </dgm:pt>
    <dgm:pt modelId="{035C64B0-4F0C-4FD1-BD23-B1D4C9887CBE}" type="parTrans" cxnId="{381FE1CC-8184-4745-8EB3-6DE11655998D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45495DA8-8707-41E3-A12B-FA5766269C44}" type="sibTrans" cxnId="{381FE1CC-8184-4745-8EB3-6DE11655998D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B1AFA1AF-0FF8-45B3-A6D0-0E255A2F637D}">
      <dgm:prSet phldr="0" custT="1"/>
      <dgm:spPr>
        <a:solidFill>
          <a:schemeClr val="accent1">
            <a:lumMod val="75000"/>
            <a:alpha val="87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rtl="0"/>
          <a:r>
            <a:rPr lang="en-GB" sz="2000" b="0" i="0" noProof="0" dirty="0">
              <a:latin typeface="Avenir Next LT Pro" panose="020B0504020202020204" pitchFamily="34" charset="77"/>
            </a:rPr>
            <a:t>AIM 2</a:t>
          </a:r>
        </a:p>
      </dgm:t>
    </dgm:pt>
    <dgm:pt modelId="{10C68AF5-481C-45AA-A216-8BBBB04515B9}" type="parTrans" cxnId="{F28D7702-2FC3-49BD-BB13-C989E5EE62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88649F7A-400B-4056-965D-C9AC0B3AD942}" type="sibTrans" cxnId="{F28D7702-2FC3-49BD-BB13-C989E5EE622A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50418D2B-9486-42DE-AFDD-1D31420040FF}">
      <dgm:prSet phldr="0"/>
      <dgm:spPr>
        <a:solidFill>
          <a:schemeClr val="accent1">
            <a:lumMod val="40000"/>
            <a:lumOff val="60000"/>
            <a:alpha val="45201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algn="ctr" rtl="0">
            <a:lnSpc>
              <a:spcPct val="100000"/>
            </a:lnSpc>
          </a:pPr>
          <a:r>
            <a:rPr lang="en-GB" b="1" i="0" noProof="0" dirty="0">
              <a:latin typeface="Avenir Next LT Pro" panose="020B0504020202020204" pitchFamily="34" charset="77"/>
            </a:rPr>
            <a:t>Ensure that robust and high quality community interventions and public protection arrangements are consistently available across Scotland</a:t>
          </a:r>
        </a:p>
      </dgm:t>
    </dgm:pt>
    <dgm:pt modelId="{D5A17F6B-93F5-442B-938A-0F38C281BE88}" type="parTrans" cxnId="{5A5BA622-5DEB-48B9-88D9-C1DE36C711E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1D87A0A5-8024-4710-846B-D5BFAC785107}" type="sibTrans" cxnId="{5A5BA622-5DEB-48B9-88D9-C1DE36C711E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E9682B4F-0217-4B50-923E-C104AA24290F}">
      <dgm:prSet phldr="0" custT="1"/>
      <dgm:spPr>
        <a:solidFill>
          <a:schemeClr val="accent1">
            <a:lumMod val="50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rtl="0"/>
          <a:r>
            <a:rPr lang="en-GB" sz="2000" b="0" i="0" noProof="0" dirty="0">
              <a:latin typeface="Avenir Next LT Pro" panose="020B0504020202020204" pitchFamily="34" charset="77"/>
            </a:rPr>
            <a:t>AIM 3</a:t>
          </a:r>
        </a:p>
      </dgm:t>
    </dgm:pt>
    <dgm:pt modelId="{E0F6C4AF-9BBB-4698-91D7-F9AE3EACBD5D}" type="parTrans" cxnId="{6C23D0C9-74B2-4C8B-AB2F-A03B3B0EBE56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B8632E42-D7EB-4C31-877E-6F1B2801851A}" type="sibTrans" cxnId="{6C23D0C9-74B2-4C8B-AB2F-A03B3B0EBE56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0EC0C300-11E4-45CF-8418-973585107209}">
      <dgm:prSet phldr="0"/>
      <dgm:spPr>
        <a:solidFill>
          <a:schemeClr val="accent1">
            <a:lumMod val="20000"/>
            <a:lumOff val="80000"/>
            <a:alpha val="44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algn="ctr" rtl="0">
            <a:lnSpc>
              <a:spcPct val="100000"/>
            </a:lnSpc>
          </a:pPr>
          <a:r>
            <a:rPr lang="en-GB" b="1" i="0" noProof="0" dirty="0">
              <a:latin typeface="Avenir Next LT Pro" panose="020B0504020202020204" pitchFamily="34" charset="77"/>
            </a:rPr>
            <a:t>Ensure that services are accessible and available to address the needs of individuals accused or convicted of an offence</a:t>
          </a:r>
        </a:p>
      </dgm:t>
    </dgm:pt>
    <dgm:pt modelId="{1E4DD98E-100E-46B7-B24A-408BBF69E9FA}" type="parTrans" cxnId="{51563A4F-C0EB-47D6-B5BC-47A4E599AD4B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90FAB5D1-62B3-4FF6-A07D-EE607F529C32}" type="sibTrans" cxnId="{51563A4F-C0EB-47D6-B5BC-47A4E599AD4B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FEB4A941-E9FA-4A86-A673-85FF34B35F20}">
      <dgm:prSet phldr="0"/>
      <dgm:spPr>
        <a:solidFill>
          <a:schemeClr val="accent1">
            <a:lumMod val="40000"/>
            <a:lumOff val="60000"/>
            <a:alpha val="45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algn="ctr" rtl="0">
            <a:lnSpc>
              <a:spcPct val="100000"/>
            </a:lnSpc>
          </a:pPr>
          <a:r>
            <a:rPr lang="en-GB" b="1" i="0" noProof="0" dirty="0">
              <a:latin typeface="Avenir Next LT Pro" panose="020B0504020202020204" pitchFamily="34" charset="77"/>
            </a:rPr>
            <a:t>Strengthen the leadership, engagement, and partnership working of local and national community justice partners</a:t>
          </a:r>
        </a:p>
      </dgm:t>
    </dgm:pt>
    <dgm:pt modelId="{39522508-BC4E-4DD5-A744-AFEFFE36DB74}" type="parTrans" cxnId="{F942F56C-9025-4AA1-9B36-C5AE0A93B0F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97624CC8-6315-4683-B26C-C30D552DA5A6}" type="sibTrans" cxnId="{F942F56C-9025-4AA1-9B36-C5AE0A93B0F5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A2322D3A-7AC2-4C5C-9D7E-EAB2313D47D4}">
      <dgm:prSet phldr="0" custT="1"/>
      <dgm:spPr>
        <a:solidFill>
          <a:schemeClr val="accent1">
            <a:lumMod val="50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rtl="0"/>
          <a:r>
            <a:rPr lang="en-GB" sz="2000" b="0" i="0" noProof="0" dirty="0">
              <a:latin typeface="Avenir Next LT Pro" panose="020B0504020202020204" pitchFamily="34" charset="77"/>
            </a:rPr>
            <a:t>AIM 5</a:t>
          </a:r>
        </a:p>
      </dgm:t>
    </dgm:pt>
    <dgm:pt modelId="{4A8C15D4-B36F-4764-B4FF-F2AF790D3E17}" type="parTrans" cxnId="{179FAFCF-F878-464E-A8A6-1185EFA0E38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84DE1C3A-3FC7-4DB3-88ED-33F65A71557A}" type="sibTrans" cxnId="{179FAFCF-F878-464E-A8A6-1185EFA0E38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4F85505A-81B6-4FDA-A144-900B71DAD946}">
      <dgm:prSet phldr="0" custT="1"/>
      <dgm:spPr>
        <a:solidFill>
          <a:schemeClr val="accent1">
            <a:lumMod val="75000"/>
            <a:alpha val="87000"/>
          </a:schemeClr>
        </a:solidFill>
        <a:ln>
          <a:noFill/>
        </a:ln>
      </dgm:spPr>
      <dgm:t>
        <a:bodyPr rtlCol="0"/>
        <a:lstStyle>
          <a:defPPr>
            <a:defRPr lang="en-GB"/>
          </a:defPPr>
        </a:lstStyle>
        <a:p>
          <a:pPr marL="0" rtl="0"/>
          <a:r>
            <a:rPr lang="en-GB" sz="2000" b="0" i="0" noProof="0" dirty="0">
              <a:latin typeface="Avenir Next LT Pro" panose="020B0504020202020204" pitchFamily="34" charset="77"/>
            </a:rPr>
            <a:t>AIM 4</a:t>
          </a:r>
        </a:p>
      </dgm:t>
    </dgm:pt>
    <dgm:pt modelId="{D9A96E25-7BBE-4DDD-8DDE-B4970D4340A8}" type="parTrans" cxnId="{2D633B56-E147-4EFC-B9EE-6C0413F329B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68F74A88-49DC-44B1-BC0D-220A7B97601C}" type="sibTrans" cxnId="{2D633B56-E147-4EFC-B9EE-6C0413F329B0}">
      <dgm:prSet/>
      <dgm:spPr/>
      <dgm:t>
        <a:bodyPr rtlCol="0"/>
        <a:lstStyle>
          <a:defPPr>
            <a:defRPr lang="en-GB"/>
          </a:defPPr>
        </a:lstStyle>
        <a:p>
          <a:pPr rtl="0"/>
          <a:endParaRPr lang="en-GB" noProof="0" dirty="0"/>
        </a:p>
      </dgm:t>
    </dgm:pt>
    <dgm:pt modelId="{E4B4F7C4-5024-45F0-9FD7-C5068A1AE6C4}" type="pres">
      <dgm:prSet presAssocID="{0DD8915E-DC14-41D6-9BB5-F49E1C265163}" presName="Name0" presStyleCnt="0">
        <dgm:presLayoutVars>
          <dgm:dir/>
          <dgm:animLvl val="lvl"/>
          <dgm:resizeHandles val="exact"/>
        </dgm:presLayoutVars>
      </dgm:prSet>
      <dgm:spPr/>
    </dgm:pt>
    <dgm:pt modelId="{473E2436-1BC1-4A6C-8568-5C38418F52D1}" type="pres">
      <dgm:prSet presAssocID="{73D947E0-108F-4D20-A71E-3CF329F97212}" presName="composite" presStyleCnt="0"/>
      <dgm:spPr/>
    </dgm:pt>
    <dgm:pt modelId="{BDBD7220-3F85-45D2-BED6-5BBFBC23EAE3}" type="pres">
      <dgm:prSet presAssocID="{73D947E0-108F-4D20-A71E-3CF329F97212}" presName="parTx" presStyleLbl="alignNode1" presStyleIdx="0" presStyleCnt="5" custLinFactNeighborY="-23223">
        <dgm:presLayoutVars>
          <dgm:chMax val="0"/>
          <dgm:chPref val="0"/>
        </dgm:presLayoutVars>
      </dgm:prSet>
      <dgm:spPr/>
    </dgm:pt>
    <dgm:pt modelId="{22359DD7-1BFB-4900-BAE6-6084F2F57988}" type="pres">
      <dgm:prSet presAssocID="{73D947E0-108F-4D20-A71E-3CF329F97212}" presName="desTx" presStyleLbl="alignAccFollowNode1" presStyleIdx="0" presStyleCnt="5" custScaleY="146656" custLinFactNeighborX="406" custLinFactNeighborY="29949">
        <dgm:presLayoutVars/>
      </dgm:prSet>
      <dgm:spPr/>
    </dgm:pt>
    <dgm:pt modelId="{38C65349-0C40-499F-9765-B6F38C2DC3C3}" type="pres">
      <dgm:prSet presAssocID="{AE813459-65AB-4FA9-B717-330DDA6DFA4E}" presName="space" presStyleCnt="0"/>
      <dgm:spPr/>
    </dgm:pt>
    <dgm:pt modelId="{C6650FDC-3601-45F5-9125-6E3F90A53F8A}" type="pres">
      <dgm:prSet presAssocID="{B1AFA1AF-0FF8-45B3-A6D0-0E255A2F637D}" presName="composite" presStyleCnt="0"/>
      <dgm:spPr/>
    </dgm:pt>
    <dgm:pt modelId="{C4F84DEA-2002-4D32-8E80-70EEE05E345A}" type="pres">
      <dgm:prSet presAssocID="{B1AFA1AF-0FF8-45B3-A6D0-0E255A2F637D}" presName="parTx" presStyleLbl="alignNode1" presStyleIdx="1" presStyleCnt="5" custLinFactNeighborX="495" custLinFactNeighborY="-21564">
        <dgm:presLayoutVars>
          <dgm:chMax val="0"/>
          <dgm:chPref val="0"/>
        </dgm:presLayoutVars>
      </dgm:prSet>
      <dgm:spPr/>
    </dgm:pt>
    <dgm:pt modelId="{4FEB85EB-D046-4CDB-8A62-BBCE260C4490}" type="pres">
      <dgm:prSet presAssocID="{B1AFA1AF-0FF8-45B3-A6D0-0E255A2F637D}" presName="desTx" presStyleLbl="alignAccFollowNode1" presStyleIdx="1" presStyleCnt="5" custScaleY="146837" custLinFactNeighborX="-583" custLinFactNeighborY="32252">
        <dgm:presLayoutVars/>
      </dgm:prSet>
      <dgm:spPr/>
    </dgm:pt>
    <dgm:pt modelId="{40F59683-723F-44D1-8379-95635EED1AA8}" type="pres">
      <dgm:prSet presAssocID="{88649F7A-400B-4056-965D-C9AC0B3AD942}" presName="space" presStyleCnt="0"/>
      <dgm:spPr/>
    </dgm:pt>
    <dgm:pt modelId="{BB2E4F65-C461-40C3-BC82-6A29AA851F44}" type="pres">
      <dgm:prSet presAssocID="{E9682B4F-0217-4B50-923E-C104AA24290F}" presName="composite" presStyleCnt="0"/>
      <dgm:spPr/>
    </dgm:pt>
    <dgm:pt modelId="{49B7F8FA-D256-41EF-9327-52A3551D9A60}" type="pres">
      <dgm:prSet presAssocID="{E9682B4F-0217-4B50-923E-C104AA24290F}" presName="parTx" presStyleLbl="alignNode1" presStyleIdx="2" presStyleCnt="5" custLinFactNeighborX="-509" custLinFactNeighborY="-14929">
        <dgm:presLayoutVars>
          <dgm:chMax val="0"/>
          <dgm:chPref val="0"/>
        </dgm:presLayoutVars>
      </dgm:prSet>
      <dgm:spPr/>
    </dgm:pt>
    <dgm:pt modelId="{6B5FE59C-B471-448A-AA7A-B526DCC4D4CA}" type="pres">
      <dgm:prSet presAssocID="{E9682B4F-0217-4B50-923E-C104AA24290F}" presName="desTx" presStyleLbl="alignAccFollowNode1" presStyleIdx="2" presStyleCnt="5" custScaleY="146837" custLinFactNeighborX="-860" custLinFactNeighborY="30454">
        <dgm:presLayoutVars/>
      </dgm:prSet>
      <dgm:spPr/>
    </dgm:pt>
    <dgm:pt modelId="{A91542D9-4FB3-4302-AD03-3D6EF82E6748}" type="pres">
      <dgm:prSet presAssocID="{B8632E42-D7EB-4C31-877E-6F1B2801851A}" presName="space" presStyleCnt="0"/>
      <dgm:spPr/>
    </dgm:pt>
    <dgm:pt modelId="{1A7C3045-2DAF-4A19-82DB-79436B2E4575}" type="pres">
      <dgm:prSet presAssocID="{4F85505A-81B6-4FDA-A144-900B71DAD946}" presName="composite" presStyleCnt="0"/>
      <dgm:spPr/>
    </dgm:pt>
    <dgm:pt modelId="{4132ECB1-6BEF-4935-AFA3-B2EAA48FDE7E}" type="pres">
      <dgm:prSet presAssocID="{4F85505A-81B6-4FDA-A144-900B71DAD946}" presName="parTx" presStyleLbl="alignNode1" presStyleIdx="3" presStyleCnt="5" custLinFactNeighborX="-1513" custLinFactNeighborY="-16588">
        <dgm:presLayoutVars>
          <dgm:chMax val="0"/>
          <dgm:chPref val="0"/>
        </dgm:presLayoutVars>
      </dgm:prSet>
      <dgm:spPr/>
    </dgm:pt>
    <dgm:pt modelId="{C42A8BDE-B838-475D-AFDE-17B60D744AB6}" type="pres">
      <dgm:prSet presAssocID="{4F85505A-81B6-4FDA-A144-900B71DAD946}" presName="desTx" presStyleLbl="alignAccFollowNode1" presStyleIdx="3" presStyleCnt="5" custScaleY="146837" custLinFactNeighborY="30454">
        <dgm:presLayoutVars/>
      </dgm:prSet>
      <dgm:spPr/>
    </dgm:pt>
    <dgm:pt modelId="{D0DC94A3-770A-4810-A89A-7DB7918862F6}" type="pres">
      <dgm:prSet presAssocID="{68F74A88-49DC-44B1-BC0D-220A7B97601C}" presName="space" presStyleCnt="0"/>
      <dgm:spPr/>
    </dgm:pt>
    <dgm:pt modelId="{647B2244-AC3A-441A-A6FB-6136FA04F429}" type="pres">
      <dgm:prSet presAssocID="{A2322D3A-7AC2-4C5C-9D7E-EAB2313D47D4}" presName="composite" presStyleCnt="0"/>
      <dgm:spPr/>
    </dgm:pt>
    <dgm:pt modelId="{59606EB9-9F10-4D12-A33F-A242FDCC0D0F}" type="pres">
      <dgm:prSet presAssocID="{A2322D3A-7AC2-4C5C-9D7E-EAB2313D47D4}" presName="parTx" presStyleLbl="alignNode1" presStyleIdx="4" presStyleCnt="5" custLinFactNeighborX="590" custLinFactNeighborY="-19906">
        <dgm:presLayoutVars>
          <dgm:chMax val="0"/>
          <dgm:chPref val="0"/>
        </dgm:presLayoutVars>
      </dgm:prSet>
      <dgm:spPr/>
    </dgm:pt>
    <dgm:pt modelId="{C8429E68-36DD-4F6A-A2F4-7CCDADCEFAD1}" type="pres">
      <dgm:prSet presAssocID="{A2322D3A-7AC2-4C5C-9D7E-EAB2313D47D4}" presName="desTx" presStyleLbl="alignAccFollowNode1" presStyleIdx="4" presStyleCnt="5" custScaleY="146837" custLinFactNeighborX="2109" custLinFactNeighborY="23311">
        <dgm:presLayoutVars/>
      </dgm:prSet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31826907-E438-4A1B-A800-F181C547104F}" type="presOf" srcId="{30A490C8-22B4-4D68-875C-0F0DE2FF864D}" destId="{22359DD7-1BFB-4900-BAE6-6084F2F57988}" srcOrd="0" destOrd="0" presId="urn:microsoft.com/office/officeart/2016/7/layout/HorizontalActionList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711E093C-AD42-45A4-8D40-A2D39702062E}" srcId="{A2322D3A-7AC2-4C5C-9D7E-EAB2313D47D4}" destId="{8FE81FEC-2664-411F-AEB3-065F29F52751}" srcOrd="0" destOrd="0" parTransId="{BCBC007E-0269-421B-9C41-DE26D5C3A822}" sibTransId="{80230EB7-7230-4881-A631-309C07417378}"/>
    <dgm:cxn modelId="{77A55366-077C-403B-A9E1-B9C6B5CA3288}" type="presOf" srcId="{73D947E0-108F-4D20-A71E-3CF329F97212}" destId="{BDBD7220-3F85-45D2-BED6-5BBFBC23EAE3}" srcOrd="0" destOrd="0" presId="urn:microsoft.com/office/officeart/2016/7/layout/HorizontalAction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B7F6ED6E-855A-4A7B-AE18-3BD04546002C}" type="presOf" srcId="{B1AFA1AF-0FF8-45B3-A6D0-0E255A2F637D}" destId="{C4F84DEA-2002-4D32-8E80-70EEE05E345A}" srcOrd="0" destOrd="0" presId="urn:microsoft.com/office/officeart/2016/7/layout/HorizontalActionList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6291F24F-B536-4688-99BC-6A4CB5E15E15}" type="presOf" srcId="{4F85505A-81B6-4FDA-A144-900B71DAD946}" destId="{4132ECB1-6BEF-4935-AFA3-B2EAA48FDE7E}" srcOrd="0" destOrd="0" presId="urn:microsoft.com/office/officeart/2016/7/layout/HorizontalAction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110097B3-0B24-42EE-9C79-845C028B379B}" type="presOf" srcId="{E9682B4F-0217-4B50-923E-C104AA24290F}" destId="{49B7F8FA-D256-41EF-9327-52A3551D9A60}" srcOrd="0" destOrd="0" presId="urn:microsoft.com/office/officeart/2016/7/layout/HorizontalActionList"/>
    <dgm:cxn modelId="{C54EA6C2-0E6B-42D8-9A4A-4456127A91A8}" type="presOf" srcId="{A2322D3A-7AC2-4C5C-9D7E-EAB2313D47D4}" destId="{59606EB9-9F10-4D12-A33F-A242FDCC0D0F}" srcOrd="0" destOrd="0" presId="urn:microsoft.com/office/officeart/2016/7/layout/HorizontalActionList"/>
    <dgm:cxn modelId="{E339F9C8-AD35-4E33-9434-788C81500EB2}" type="presOf" srcId="{8FE81FEC-2664-411F-AEB3-065F29F52751}" destId="{C8429E68-36DD-4F6A-A2F4-7CCDADCEFAD1}" srcOrd="0" destOrd="0" presId="urn:microsoft.com/office/officeart/2016/7/layout/HorizontalAction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179FAFCF-F878-464E-A8A6-1185EFA0E380}" srcId="{0DD8915E-DC14-41D6-9BB5-F49E1C265163}" destId="{A2322D3A-7AC2-4C5C-9D7E-EAB2313D47D4}" srcOrd="4" destOrd="0" parTransId="{4A8C15D4-B36F-4764-B4FF-F2AF790D3E17}" sibTransId="{84DE1C3A-3FC7-4DB3-88ED-33F65A71557A}"/>
    <dgm:cxn modelId="{8CB96BD1-8B01-481A-B525-C5C507C9951C}" type="presOf" srcId="{0EC0C300-11E4-45CF-8418-973585107209}" destId="{6B5FE59C-B471-448A-AA7A-B526DCC4D4CA}" srcOrd="0" destOrd="0" presId="urn:microsoft.com/office/officeart/2016/7/layout/HorizontalActionList"/>
    <dgm:cxn modelId="{36A4EED2-16DE-4F21-9B57-BD053CD7ED3D}" type="presOf" srcId="{FEB4A941-E9FA-4A86-A673-85FF34B35F20}" destId="{C42A8BDE-B838-475D-AFDE-17B60D744AB6}" srcOrd="0" destOrd="0" presId="urn:microsoft.com/office/officeart/2016/7/layout/HorizontalActionList"/>
    <dgm:cxn modelId="{BF1349D4-34AE-476D-8D7B-F3ABAB74304F}" type="presOf" srcId="{50418D2B-9486-42DE-AFDD-1D31420040FF}" destId="{4FEB85EB-D046-4CDB-8A62-BBCE260C4490}" srcOrd="0" destOrd="0" presId="urn:microsoft.com/office/officeart/2016/7/layout/HorizontalActionList"/>
    <dgm:cxn modelId="{825BC9D8-F515-4FBF-8CF8-23CD32968E1D}" type="presOf" srcId="{0DD8915E-DC14-41D6-9BB5-F49E1C265163}" destId="{E4B4F7C4-5024-45F0-9FD7-C5068A1AE6C4}" srcOrd="0" destOrd="0" presId="urn:microsoft.com/office/officeart/2016/7/layout/HorizontalActionList"/>
    <dgm:cxn modelId="{E9D2B9D9-3B26-471C-AF45-E02D1C258CD3}" type="presParOf" srcId="{E4B4F7C4-5024-45F0-9FD7-C5068A1AE6C4}" destId="{473E2436-1BC1-4A6C-8568-5C38418F52D1}" srcOrd="0" destOrd="0" presId="urn:microsoft.com/office/officeart/2016/7/layout/HorizontalActionList"/>
    <dgm:cxn modelId="{A151C920-5872-4C88-8534-922E9C800B9B}" type="presParOf" srcId="{473E2436-1BC1-4A6C-8568-5C38418F52D1}" destId="{BDBD7220-3F85-45D2-BED6-5BBFBC23EAE3}" srcOrd="0" destOrd="0" presId="urn:microsoft.com/office/officeart/2016/7/layout/HorizontalActionList"/>
    <dgm:cxn modelId="{45373909-AB37-4D9A-936C-DC8447BC111D}" type="presParOf" srcId="{473E2436-1BC1-4A6C-8568-5C38418F52D1}" destId="{22359DD7-1BFB-4900-BAE6-6084F2F57988}" srcOrd="1" destOrd="0" presId="urn:microsoft.com/office/officeart/2016/7/layout/HorizontalActionList"/>
    <dgm:cxn modelId="{CFC7E7C1-85BC-47FC-BC11-D0BACA8440B9}" type="presParOf" srcId="{E4B4F7C4-5024-45F0-9FD7-C5068A1AE6C4}" destId="{38C65349-0C40-499F-9765-B6F38C2DC3C3}" srcOrd="1" destOrd="0" presId="urn:microsoft.com/office/officeart/2016/7/layout/HorizontalActionList"/>
    <dgm:cxn modelId="{86FF1107-69E9-4310-A0D8-2BF61292A72B}" type="presParOf" srcId="{E4B4F7C4-5024-45F0-9FD7-C5068A1AE6C4}" destId="{C6650FDC-3601-45F5-9125-6E3F90A53F8A}" srcOrd="2" destOrd="0" presId="urn:microsoft.com/office/officeart/2016/7/layout/HorizontalActionList"/>
    <dgm:cxn modelId="{1C7F1C64-2F3D-4695-A56C-92B1B848B0C2}" type="presParOf" srcId="{C6650FDC-3601-45F5-9125-6E3F90A53F8A}" destId="{C4F84DEA-2002-4D32-8E80-70EEE05E345A}" srcOrd="0" destOrd="0" presId="urn:microsoft.com/office/officeart/2016/7/layout/HorizontalActionList"/>
    <dgm:cxn modelId="{DC59A3FF-666D-48A7-B3BE-98A9F829402D}" type="presParOf" srcId="{C6650FDC-3601-45F5-9125-6E3F90A53F8A}" destId="{4FEB85EB-D046-4CDB-8A62-BBCE260C4490}" srcOrd="1" destOrd="0" presId="urn:microsoft.com/office/officeart/2016/7/layout/HorizontalActionList"/>
    <dgm:cxn modelId="{AAE65B9C-F662-4FAA-8FDB-82E7FB86BB24}" type="presParOf" srcId="{E4B4F7C4-5024-45F0-9FD7-C5068A1AE6C4}" destId="{40F59683-723F-44D1-8379-95635EED1AA8}" srcOrd="3" destOrd="0" presId="urn:microsoft.com/office/officeart/2016/7/layout/HorizontalActionList"/>
    <dgm:cxn modelId="{F5BE37E3-59D0-4D56-B08C-9B1D93695802}" type="presParOf" srcId="{E4B4F7C4-5024-45F0-9FD7-C5068A1AE6C4}" destId="{BB2E4F65-C461-40C3-BC82-6A29AA851F44}" srcOrd="4" destOrd="0" presId="urn:microsoft.com/office/officeart/2016/7/layout/HorizontalActionList"/>
    <dgm:cxn modelId="{1FC3B8DB-8632-4AA8-99E5-4F0C12504130}" type="presParOf" srcId="{BB2E4F65-C461-40C3-BC82-6A29AA851F44}" destId="{49B7F8FA-D256-41EF-9327-52A3551D9A60}" srcOrd="0" destOrd="0" presId="urn:microsoft.com/office/officeart/2016/7/layout/HorizontalActionList"/>
    <dgm:cxn modelId="{03A1CBF9-FFCE-4B8C-9850-8B297556CCF4}" type="presParOf" srcId="{BB2E4F65-C461-40C3-BC82-6A29AA851F44}" destId="{6B5FE59C-B471-448A-AA7A-B526DCC4D4CA}" srcOrd="1" destOrd="0" presId="urn:microsoft.com/office/officeart/2016/7/layout/HorizontalActionList"/>
    <dgm:cxn modelId="{BAB9C1C4-8A05-4AE7-B42E-55875981524E}" type="presParOf" srcId="{E4B4F7C4-5024-45F0-9FD7-C5068A1AE6C4}" destId="{A91542D9-4FB3-4302-AD03-3D6EF82E6748}" srcOrd="5" destOrd="0" presId="urn:microsoft.com/office/officeart/2016/7/layout/HorizontalActionList"/>
    <dgm:cxn modelId="{F7DEAAC8-FCAD-4F6B-92BD-91B8342F3277}" type="presParOf" srcId="{E4B4F7C4-5024-45F0-9FD7-C5068A1AE6C4}" destId="{1A7C3045-2DAF-4A19-82DB-79436B2E4575}" srcOrd="6" destOrd="0" presId="urn:microsoft.com/office/officeart/2016/7/layout/HorizontalActionList"/>
    <dgm:cxn modelId="{13555CA3-20BE-41F8-BD09-0BA8CEE1C702}" type="presParOf" srcId="{1A7C3045-2DAF-4A19-82DB-79436B2E4575}" destId="{4132ECB1-6BEF-4935-AFA3-B2EAA48FDE7E}" srcOrd="0" destOrd="0" presId="urn:microsoft.com/office/officeart/2016/7/layout/HorizontalActionList"/>
    <dgm:cxn modelId="{0848E8B2-6BD5-4CB6-B7E0-F8F1B1F78E2F}" type="presParOf" srcId="{1A7C3045-2DAF-4A19-82DB-79436B2E4575}" destId="{C42A8BDE-B838-475D-AFDE-17B60D744AB6}" srcOrd="1" destOrd="0" presId="urn:microsoft.com/office/officeart/2016/7/layout/HorizontalActionList"/>
    <dgm:cxn modelId="{FD5AD2F1-E5D1-4359-99EB-D3225676DF7F}" type="presParOf" srcId="{E4B4F7C4-5024-45F0-9FD7-C5068A1AE6C4}" destId="{D0DC94A3-770A-4810-A89A-7DB7918862F6}" srcOrd="7" destOrd="0" presId="urn:microsoft.com/office/officeart/2016/7/layout/HorizontalActionList"/>
    <dgm:cxn modelId="{2608DA2F-9259-4A20-98D1-9A5F5780B66F}" type="presParOf" srcId="{E4B4F7C4-5024-45F0-9FD7-C5068A1AE6C4}" destId="{647B2244-AC3A-441A-A6FB-6136FA04F429}" srcOrd="8" destOrd="0" presId="urn:microsoft.com/office/officeart/2016/7/layout/HorizontalActionList"/>
    <dgm:cxn modelId="{F55613FD-292F-4CCF-A44A-E9FC24D70E0E}" type="presParOf" srcId="{647B2244-AC3A-441A-A6FB-6136FA04F429}" destId="{59606EB9-9F10-4D12-A33F-A242FDCC0D0F}" srcOrd="0" destOrd="0" presId="urn:microsoft.com/office/officeart/2016/7/layout/HorizontalActionList"/>
    <dgm:cxn modelId="{7B4FE576-C66F-4D92-B6AC-DA1D068316E4}" type="presParOf" srcId="{647B2244-AC3A-441A-A6FB-6136FA04F429}" destId="{C8429E68-36DD-4F6A-A2F4-7CCDADCEFAD1}" srcOrd="1" destOrd="0" presId="urn:microsoft.com/office/officeart/2016/7/layout/HorizontalAc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3B1FB-AE88-4087-B78C-B550FB6ADD4B}">
      <dsp:nvSpPr>
        <dsp:cNvPr id="0" name=""/>
        <dsp:cNvSpPr/>
      </dsp:nvSpPr>
      <dsp:spPr>
        <a:xfrm>
          <a:off x="2444094" y="572989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54003" y="616339"/>
        <a:ext cx="23706" cy="4741"/>
      </dsp:txXfrm>
    </dsp:sp>
    <dsp:sp modelId="{BC7C38C7-91EF-44E4-BCDA-3BD7BCFF94B4}">
      <dsp:nvSpPr>
        <dsp:cNvPr id="0" name=""/>
        <dsp:cNvSpPr/>
      </dsp:nvSpPr>
      <dsp:spPr>
        <a:xfrm>
          <a:off x="384493" y="289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Review of first National Strategy for Community Justice (2021)</a:t>
          </a:r>
        </a:p>
      </dsp:txBody>
      <dsp:txXfrm>
        <a:off x="384493" y="289"/>
        <a:ext cx="2061401" cy="1236840"/>
      </dsp:txXfrm>
    </dsp:sp>
    <dsp:sp modelId="{667E03F0-119A-45F6-86B5-E4EAE0D1F351}">
      <dsp:nvSpPr>
        <dsp:cNvPr id="0" name=""/>
        <dsp:cNvSpPr/>
      </dsp:nvSpPr>
      <dsp:spPr>
        <a:xfrm>
          <a:off x="4979618" y="572989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89526" y="616339"/>
        <a:ext cx="23706" cy="4741"/>
      </dsp:txXfrm>
    </dsp:sp>
    <dsp:sp modelId="{19E39BE0-E2B1-4552-A904-EBF9670F2417}">
      <dsp:nvSpPr>
        <dsp:cNvPr id="0" name=""/>
        <dsp:cNvSpPr/>
      </dsp:nvSpPr>
      <dsp:spPr>
        <a:xfrm>
          <a:off x="2920017" y="289"/>
          <a:ext cx="2061401" cy="123684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Commence preparation of Strategic Needs Strengths Assessment- (2021)</a:t>
          </a:r>
        </a:p>
      </dsp:txBody>
      <dsp:txXfrm>
        <a:off x="2920017" y="289"/>
        <a:ext cx="2061401" cy="1236840"/>
      </dsp:txXfrm>
    </dsp:sp>
    <dsp:sp modelId="{43C426E8-492A-4DB1-BC35-068F723B20E8}">
      <dsp:nvSpPr>
        <dsp:cNvPr id="0" name=""/>
        <dsp:cNvSpPr/>
      </dsp:nvSpPr>
      <dsp:spPr>
        <a:xfrm>
          <a:off x="7515142" y="572989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25050" y="616339"/>
        <a:ext cx="23706" cy="4741"/>
      </dsp:txXfrm>
    </dsp:sp>
    <dsp:sp modelId="{F675D0A9-E12A-4283-AD74-DE9820DBBA70}">
      <dsp:nvSpPr>
        <dsp:cNvPr id="0" name=""/>
        <dsp:cNvSpPr/>
      </dsp:nvSpPr>
      <dsp:spPr>
        <a:xfrm>
          <a:off x="5455541" y="289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Publication of National Strategy for Community Justice (2022)</a:t>
          </a:r>
        </a:p>
      </dsp:txBody>
      <dsp:txXfrm>
        <a:off x="5455541" y="289"/>
        <a:ext cx="2061401" cy="1236840"/>
      </dsp:txXfrm>
    </dsp:sp>
    <dsp:sp modelId="{84633721-4DAC-4037-AC73-B25388345A13}">
      <dsp:nvSpPr>
        <dsp:cNvPr id="0" name=""/>
        <dsp:cNvSpPr/>
      </dsp:nvSpPr>
      <dsp:spPr>
        <a:xfrm>
          <a:off x="1415194" y="1235330"/>
          <a:ext cx="7606571" cy="443522"/>
        </a:xfrm>
        <a:custGeom>
          <a:avLst/>
          <a:gdLst/>
          <a:ahLst/>
          <a:cxnLst/>
          <a:rect l="0" t="0" r="0" b="0"/>
          <a:pathLst>
            <a:path>
              <a:moveTo>
                <a:pt x="7606571" y="0"/>
              </a:moveTo>
              <a:lnTo>
                <a:pt x="7606571" y="238861"/>
              </a:lnTo>
              <a:lnTo>
                <a:pt x="0" y="238861"/>
              </a:lnTo>
              <a:lnTo>
                <a:pt x="0" y="44352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27946" y="1454720"/>
        <a:ext cx="381066" cy="4741"/>
      </dsp:txXfrm>
    </dsp:sp>
    <dsp:sp modelId="{1275CC15-5587-460F-9A8A-31D967127157}">
      <dsp:nvSpPr>
        <dsp:cNvPr id="0" name=""/>
        <dsp:cNvSpPr/>
      </dsp:nvSpPr>
      <dsp:spPr>
        <a:xfrm>
          <a:off x="7991065" y="289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Commence review of existing CJP Governance Arrangements (2023)</a:t>
          </a:r>
        </a:p>
      </dsp:txBody>
      <dsp:txXfrm>
        <a:off x="7991065" y="289"/>
        <a:ext cx="2061401" cy="1236840"/>
      </dsp:txXfrm>
    </dsp:sp>
    <dsp:sp modelId="{4C1E077E-CB05-4C95-BBCA-2EA641BCDECF}">
      <dsp:nvSpPr>
        <dsp:cNvPr id="0" name=""/>
        <dsp:cNvSpPr/>
      </dsp:nvSpPr>
      <dsp:spPr>
        <a:xfrm>
          <a:off x="2444094" y="2283953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54003" y="2327302"/>
        <a:ext cx="23706" cy="4741"/>
      </dsp:txXfrm>
    </dsp:sp>
    <dsp:sp modelId="{06724601-E278-45D9-9E2F-BAA9FDAA5BFC}">
      <dsp:nvSpPr>
        <dsp:cNvPr id="0" name=""/>
        <dsp:cNvSpPr/>
      </dsp:nvSpPr>
      <dsp:spPr>
        <a:xfrm>
          <a:off x="384493" y="1711252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Publication of Inverclyde Partnership Plan (LOIP) (2023)</a:t>
          </a:r>
        </a:p>
      </dsp:txBody>
      <dsp:txXfrm>
        <a:off x="384493" y="1711252"/>
        <a:ext cx="2061401" cy="1236840"/>
      </dsp:txXfrm>
    </dsp:sp>
    <dsp:sp modelId="{49213B93-7C88-4821-8ECD-F5AD43039B6D}">
      <dsp:nvSpPr>
        <dsp:cNvPr id="0" name=""/>
        <dsp:cNvSpPr/>
      </dsp:nvSpPr>
      <dsp:spPr>
        <a:xfrm>
          <a:off x="4979618" y="2283953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89526" y="2327302"/>
        <a:ext cx="23706" cy="4741"/>
      </dsp:txXfrm>
    </dsp:sp>
    <dsp:sp modelId="{0C5D07FB-D6A4-481E-96CB-ADAE178911D9}">
      <dsp:nvSpPr>
        <dsp:cNvPr id="0" name=""/>
        <dsp:cNvSpPr/>
      </dsp:nvSpPr>
      <dsp:spPr>
        <a:xfrm>
          <a:off x="2920017" y="1711252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Publication of Community Justice Performance Framework (2023)</a:t>
          </a:r>
        </a:p>
      </dsp:txBody>
      <dsp:txXfrm>
        <a:off x="2920017" y="1711252"/>
        <a:ext cx="2061401" cy="1236840"/>
      </dsp:txXfrm>
    </dsp:sp>
    <dsp:sp modelId="{ED07CFC7-F7BB-49BA-B1D8-ACC9AE7CD923}">
      <dsp:nvSpPr>
        <dsp:cNvPr id="0" name=""/>
        <dsp:cNvSpPr/>
      </dsp:nvSpPr>
      <dsp:spPr>
        <a:xfrm>
          <a:off x="7515142" y="2283953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25050" y="2327302"/>
        <a:ext cx="23706" cy="4741"/>
      </dsp:txXfrm>
    </dsp:sp>
    <dsp:sp modelId="{3DDA98A6-C75F-429F-9846-DDE8454928E9}">
      <dsp:nvSpPr>
        <dsp:cNvPr id="0" name=""/>
        <dsp:cNvSpPr/>
      </dsp:nvSpPr>
      <dsp:spPr>
        <a:xfrm>
          <a:off x="5455541" y="1711252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Publication of Community Justice Strategy Delivery Plan (2023)</a:t>
          </a:r>
        </a:p>
      </dsp:txBody>
      <dsp:txXfrm>
        <a:off x="5455541" y="1711252"/>
        <a:ext cx="2061401" cy="1236840"/>
      </dsp:txXfrm>
    </dsp:sp>
    <dsp:sp modelId="{108041F0-BF66-4280-9691-67880648F57B}">
      <dsp:nvSpPr>
        <dsp:cNvPr id="0" name=""/>
        <dsp:cNvSpPr/>
      </dsp:nvSpPr>
      <dsp:spPr>
        <a:xfrm>
          <a:off x="1415194" y="2946293"/>
          <a:ext cx="7606571" cy="443522"/>
        </a:xfrm>
        <a:custGeom>
          <a:avLst/>
          <a:gdLst/>
          <a:ahLst/>
          <a:cxnLst/>
          <a:rect l="0" t="0" r="0" b="0"/>
          <a:pathLst>
            <a:path>
              <a:moveTo>
                <a:pt x="7606571" y="0"/>
              </a:moveTo>
              <a:lnTo>
                <a:pt x="7606571" y="238861"/>
              </a:lnTo>
              <a:lnTo>
                <a:pt x="0" y="238861"/>
              </a:lnTo>
              <a:lnTo>
                <a:pt x="0" y="44352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27946" y="3165684"/>
        <a:ext cx="381066" cy="4741"/>
      </dsp:txXfrm>
    </dsp:sp>
    <dsp:sp modelId="{FB64153A-5CC2-43EF-B8E0-8B4DB9BF848C}">
      <dsp:nvSpPr>
        <dsp:cNvPr id="0" name=""/>
        <dsp:cNvSpPr/>
      </dsp:nvSpPr>
      <dsp:spPr>
        <a:xfrm>
          <a:off x="7991065" y="1711252"/>
          <a:ext cx="2061401" cy="123684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Confirm 5 strategic aims for Inverclyde CJOIP (2023)</a:t>
          </a:r>
        </a:p>
      </dsp:txBody>
      <dsp:txXfrm>
        <a:off x="7991065" y="1711252"/>
        <a:ext cx="2061401" cy="1236840"/>
      </dsp:txXfrm>
    </dsp:sp>
    <dsp:sp modelId="{C563A64E-B4B5-4EBE-80E5-AE6BC1D00F84}">
      <dsp:nvSpPr>
        <dsp:cNvPr id="0" name=""/>
        <dsp:cNvSpPr/>
      </dsp:nvSpPr>
      <dsp:spPr>
        <a:xfrm>
          <a:off x="2444094" y="3994916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654003" y="4038265"/>
        <a:ext cx="23706" cy="4741"/>
      </dsp:txXfrm>
    </dsp:sp>
    <dsp:sp modelId="{F52AA2E7-BEF3-4CED-B2CA-0822CEEEABF9}">
      <dsp:nvSpPr>
        <dsp:cNvPr id="0" name=""/>
        <dsp:cNvSpPr/>
      </dsp:nvSpPr>
      <dsp:spPr>
        <a:xfrm>
          <a:off x="384493" y="3422215"/>
          <a:ext cx="2061401" cy="123684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Publication of draft Inverclyde CJOIP 2024 (2024)</a:t>
          </a:r>
        </a:p>
      </dsp:txBody>
      <dsp:txXfrm>
        <a:off x="384493" y="3422215"/>
        <a:ext cx="2061401" cy="1236840"/>
      </dsp:txXfrm>
    </dsp:sp>
    <dsp:sp modelId="{0ADE9471-D0C3-41B3-B683-6C42A51C4187}">
      <dsp:nvSpPr>
        <dsp:cNvPr id="0" name=""/>
        <dsp:cNvSpPr/>
      </dsp:nvSpPr>
      <dsp:spPr>
        <a:xfrm>
          <a:off x="4979618" y="3994916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89526" y="4038265"/>
        <a:ext cx="23706" cy="4741"/>
      </dsp:txXfrm>
    </dsp:sp>
    <dsp:sp modelId="{57CFE9FB-F511-4098-85FB-675D8B6BB554}">
      <dsp:nvSpPr>
        <dsp:cNvPr id="0" name=""/>
        <dsp:cNvSpPr/>
      </dsp:nvSpPr>
      <dsp:spPr>
        <a:xfrm>
          <a:off x="2920017" y="3422215"/>
          <a:ext cx="2061401" cy="123684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CJOIP Engagement (Jan-Mar 2024)</a:t>
          </a:r>
        </a:p>
      </dsp:txBody>
      <dsp:txXfrm>
        <a:off x="2920017" y="3422215"/>
        <a:ext cx="2061401" cy="1236840"/>
      </dsp:txXfrm>
    </dsp:sp>
    <dsp:sp modelId="{1140977D-BC3E-46CC-B097-BAA07D6BC295}">
      <dsp:nvSpPr>
        <dsp:cNvPr id="0" name=""/>
        <dsp:cNvSpPr/>
      </dsp:nvSpPr>
      <dsp:spPr>
        <a:xfrm>
          <a:off x="7515142" y="3994916"/>
          <a:ext cx="4435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52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725050" y="4038265"/>
        <a:ext cx="23706" cy="4741"/>
      </dsp:txXfrm>
    </dsp:sp>
    <dsp:sp modelId="{6AFE472E-970A-4156-B249-5F058E58E9F8}">
      <dsp:nvSpPr>
        <dsp:cNvPr id="0" name=""/>
        <dsp:cNvSpPr/>
      </dsp:nvSpPr>
      <dsp:spPr>
        <a:xfrm>
          <a:off x="5455541" y="3422215"/>
          <a:ext cx="2061401" cy="1236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tx1"/>
              </a:solidFill>
            </a:rPr>
            <a:t>Proposed publication of CJOIP (June 24)</a:t>
          </a:r>
        </a:p>
      </dsp:txBody>
      <dsp:txXfrm>
        <a:off x="5455541" y="3422215"/>
        <a:ext cx="2061401" cy="1236840"/>
      </dsp:txXfrm>
    </dsp:sp>
    <dsp:sp modelId="{7942939F-E251-474D-B74A-723E7F015115}">
      <dsp:nvSpPr>
        <dsp:cNvPr id="0" name=""/>
        <dsp:cNvSpPr/>
      </dsp:nvSpPr>
      <dsp:spPr>
        <a:xfrm>
          <a:off x="7991065" y="3422215"/>
          <a:ext cx="2061401" cy="1236840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Proposed publication of CJOIP Action Plan (Sep 24)</a:t>
          </a:r>
        </a:p>
      </dsp:txBody>
      <dsp:txXfrm>
        <a:off x="7991065" y="3422215"/>
        <a:ext cx="2061401" cy="1236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D7220-3F85-45D2-BED6-5BBFBC23EAE3}">
      <dsp:nvSpPr>
        <dsp:cNvPr id="0" name=""/>
        <dsp:cNvSpPr/>
      </dsp:nvSpPr>
      <dsp:spPr>
        <a:xfrm>
          <a:off x="11410" y="564885"/>
          <a:ext cx="1934219" cy="580265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6" tIns="152846" rIns="152846" bIns="152846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noProof="0" dirty="0">
              <a:latin typeface="Avenir Next LT Pro" panose="020B0504020202020204" pitchFamily="34" charset="77"/>
            </a:rPr>
            <a:t>AIM 1</a:t>
          </a:r>
        </a:p>
      </dsp:txBody>
      <dsp:txXfrm>
        <a:off x="11410" y="564885"/>
        <a:ext cx="1934219" cy="580265"/>
      </dsp:txXfrm>
    </dsp:sp>
    <dsp:sp modelId="{22359DD7-1BFB-4900-BAE6-6084F2F57988}">
      <dsp:nvSpPr>
        <dsp:cNvPr id="0" name=""/>
        <dsp:cNvSpPr/>
      </dsp:nvSpPr>
      <dsp:spPr>
        <a:xfrm>
          <a:off x="19263" y="1434580"/>
          <a:ext cx="1934219" cy="3426043"/>
        </a:xfrm>
        <a:prstGeom prst="rect">
          <a:avLst/>
        </a:prstGeom>
        <a:solidFill>
          <a:schemeClr val="accent1">
            <a:lumMod val="60000"/>
            <a:lumOff val="40000"/>
            <a:alpha val="63879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58" tIns="191058" rIns="191058" bIns="191058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noProof="0" dirty="0"/>
            <a:t>Optimise the use of diversion and intervention at the earliest opportunity</a:t>
          </a:r>
        </a:p>
      </dsp:txBody>
      <dsp:txXfrm>
        <a:off x="19263" y="1434580"/>
        <a:ext cx="1934219" cy="3426043"/>
      </dsp:txXfrm>
    </dsp:sp>
    <dsp:sp modelId="{C4F84DEA-2002-4D32-8E80-70EEE05E345A}">
      <dsp:nvSpPr>
        <dsp:cNvPr id="0" name=""/>
        <dsp:cNvSpPr/>
      </dsp:nvSpPr>
      <dsp:spPr>
        <a:xfrm>
          <a:off x="2062993" y="556863"/>
          <a:ext cx="1934219" cy="580265"/>
        </a:xfrm>
        <a:prstGeom prst="rect">
          <a:avLst/>
        </a:prstGeom>
        <a:solidFill>
          <a:schemeClr val="accent1">
            <a:lumMod val="75000"/>
            <a:alpha val="87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6" tIns="152846" rIns="152846" bIns="152846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noProof="0" dirty="0">
              <a:latin typeface="Avenir Next LT Pro" panose="020B0504020202020204" pitchFamily="34" charset="77"/>
            </a:rPr>
            <a:t>AIM 2</a:t>
          </a:r>
        </a:p>
      </dsp:txBody>
      <dsp:txXfrm>
        <a:off x="2062993" y="556863"/>
        <a:ext cx="1934219" cy="580265"/>
      </dsp:txXfrm>
    </dsp:sp>
    <dsp:sp modelId="{4FEB85EB-D046-4CDB-8A62-BBCE260C4490}">
      <dsp:nvSpPr>
        <dsp:cNvPr id="0" name=""/>
        <dsp:cNvSpPr/>
      </dsp:nvSpPr>
      <dsp:spPr>
        <a:xfrm>
          <a:off x="2042142" y="1251361"/>
          <a:ext cx="1934219" cy="3609262"/>
        </a:xfrm>
        <a:prstGeom prst="rect">
          <a:avLst/>
        </a:prstGeom>
        <a:solidFill>
          <a:schemeClr val="accent1">
            <a:lumMod val="40000"/>
            <a:lumOff val="60000"/>
            <a:alpha val="45201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58" tIns="191058" rIns="191058" bIns="191058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noProof="0" dirty="0">
              <a:latin typeface="Avenir Next LT Pro" panose="020B0504020202020204" pitchFamily="34" charset="77"/>
            </a:rPr>
            <a:t>Ensure that robust and high quality community interventions and public protection arrangements are consistently available across Scotland</a:t>
          </a:r>
        </a:p>
      </dsp:txBody>
      <dsp:txXfrm>
        <a:off x="2042142" y="1251361"/>
        <a:ext cx="1934219" cy="3609262"/>
      </dsp:txXfrm>
    </dsp:sp>
    <dsp:sp modelId="{49B7F8FA-D256-41EF-9327-52A3551D9A60}">
      <dsp:nvSpPr>
        <dsp:cNvPr id="0" name=""/>
        <dsp:cNvSpPr/>
      </dsp:nvSpPr>
      <dsp:spPr>
        <a:xfrm>
          <a:off x="4085582" y="595364"/>
          <a:ext cx="1934219" cy="580265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6" tIns="152846" rIns="152846" bIns="152846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noProof="0" dirty="0">
              <a:latin typeface="Avenir Next LT Pro" panose="020B0504020202020204" pitchFamily="34" charset="77"/>
            </a:rPr>
            <a:t>AIM 3</a:t>
          </a:r>
        </a:p>
      </dsp:txBody>
      <dsp:txXfrm>
        <a:off x="4085582" y="595364"/>
        <a:ext cx="1934219" cy="580265"/>
      </dsp:txXfrm>
    </dsp:sp>
    <dsp:sp modelId="{6B5FE59C-B471-448A-AA7A-B526DCC4D4CA}">
      <dsp:nvSpPr>
        <dsp:cNvPr id="0" name=""/>
        <dsp:cNvSpPr/>
      </dsp:nvSpPr>
      <dsp:spPr>
        <a:xfrm>
          <a:off x="4078793" y="1251361"/>
          <a:ext cx="1934219" cy="3609262"/>
        </a:xfrm>
        <a:prstGeom prst="rect">
          <a:avLst/>
        </a:prstGeom>
        <a:solidFill>
          <a:schemeClr val="accent1">
            <a:lumMod val="20000"/>
            <a:lumOff val="80000"/>
            <a:alpha val="44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58" tIns="191058" rIns="191058" bIns="191058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noProof="0" dirty="0">
              <a:latin typeface="Avenir Next LT Pro" panose="020B0504020202020204" pitchFamily="34" charset="77"/>
            </a:rPr>
            <a:t>Ensure that services are accessible and available to address the needs of individuals accused or convicted of an offence</a:t>
          </a:r>
        </a:p>
      </dsp:txBody>
      <dsp:txXfrm>
        <a:off x="4078793" y="1251361"/>
        <a:ext cx="1934219" cy="3609262"/>
      </dsp:txXfrm>
    </dsp:sp>
    <dsp:sp modelId="{4132ECB1-6BEF-4935-AFA3-B2EAA48FDE7E}">
      <dsp:nvSpPr>
        <dsp:cNvPr id="0" name=""/>
        <dsp:cNvSpPr/>
      </dsp:nvSpPr>
      <dsp:spPr>
        <a:xfrm>
          <a:off x="6108171" y="585737"/>
          <a:ext cx="1934219" cy="580265"/>
        </a:xfrm>
        <a:prstGeom prst="rect">
          <a:avLst/>
        </a:prstGeom>
        <a:solidFill>
          <a:schemeClr val="accent1">
            <a:lumMod val="75000"/>
            <a:alpha val="87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6" tIns="152846" rIns="152846" bIns="152846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noProof="0" dirty="0">
              <a:latin typeface="Avenir Next LT Pro" panose="020B0504020202020204" pitchFamily="34" charset="77"/>
            </a:rPr>
            <a:t>AIM 4</a:t>
          </a:r>
        </a:p>
      </dsp:txBody>
      <dsp:txXfrm>
        <a:off x="6108171" y="585737"/>
        <a:ext cx="1934219" cy="580265"/>
      </dsp:txXfrm>
    </dsp:sp>
    <dsp:sp modelId="{C42A8BDE-B838-475D-AFDE-17B60D744AB6}">
      <dsp:nvSpPr>
        <dsp:cNvPr id="0" name=""/>
        <dsp:cNvSpPr/>
      </dsp:nvSpPr>
      <dsp:spPr>
        <a:xfrm>
          <a:off x="6137436" y="1251361"/>
          <a:ext cx="1934219" cy="3609262"/>
        </a:xfrm>
        <a:prstGeom prst="rect">
          <a:avLst/>
        </a:prstGeom>
        <a:solidFill>
          <a:schemeClr val="accent1">
            <a:lumMod val="40000"/>
            <a:lumOff val="60000"/>
            <a:alpha val="4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1058" tIns="191058" rIns="191058" bIns="191058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noProof="0" dirty="0">
              <a:latin typeface="Avenir Next LT Pro" panose="020B0504020202020204" pitchFamily="34" charset="77"/>
            </a:rPr>
            <a:t>Strengthen the leadership, engagement, and partnership working of local and national community justice partners</a:t>
          </a:r>
        </a:p>
      </dsp:txBody>
      <dsp:txXfrm>
        <a:off x="6137436" y="1251361"/>
        <a:ext cx="1934219" cy="3609262"/>
      </dsp:txXfrm>
    </dsp:sp>
    <dsp:sp modelId="{59606EB9-9F10-4D12-A33F-A242FDCC0D0F}">
      <dsp:nvSpPr>
        <dsp:cNvPr id="0" name=""/>
        <dsp:cNvSpPr/>
      </dsp:nvSpPr>
      <dsp:spPr>
        <a:xfrm>
          <a:off x="8190855" y="583076"/>
          <a:ext cx="1934219" cy="580265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846" tIns="152846" rIns="152846" bIns="152846" numCol="1" spcCol="1270" rtlCol="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 noProof="0" dirty="0">
              <a:latin typeface="Avenir Next LT Pro" panose="020B0504020202020204" pitchFamily="34" charset="77"/>
            </a:rPr>
            <a:t>AIM 5</a:t>
          </a:r>
        </a:p>
      </dsp:txBody>
      <dsp:txXfrm>
        <a:off x="8190855" y="583076"/>
        <a:ext cx="1934219" cy="580265"/>
      </dsp:txXfrm>
    </dsp:sp>
    <dsp:sp modelId="{C8429E68-36DD-4F6A-A2F4-7CCDADCEFAD1}">
      <dsp:nvSpPr>
        <dsp:cNvPr id="0" name=""/>
        <dsp:cNvSpPr/>
      </dsp:nvSpPr>
      <dsp:spPr>
        <a:xfrm>
          <a:off x="8190855" y="1276338"/>
          <a:ext cx="1934219" cy="3430271"/>
        </a:xfrm>
        <a:prstGeom prst="rect">
          <a:avLst/>
        </a:prstGeom>
        <a:solidFill>
          <a:schemeClr val="accent1">
            <a:lumMod val="60000"/>
            <a:lumOff val="40000"/>
            <a:alpha val="68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rtlCol="0" anchor="t" anchorCtr="0">
          <a:noAutofit/>
        </a:bodyPr>
        <a:lstStyle/>
        <a:p>
          <a:pPr marL="0" lvl="0" indent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noProof="0" dirty="0">
              <a:latin typeface="Avenir Next LT Pro" panose="020B0504020202020204" pitchFamily="34" charset="77"/>
            </a:rPr>
            <a:t>Improve housing and homelessness outcomes for individuals in the justice system</a:t>
          </a:r>
        </a:p>
      </dsp:txBody>
      <dsp:txXfrm>
        <a:off x="8190855" y="1276338"/>
        <a:ext cx="1934219" cy="3430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58B9E520-E069-0742-BD97-ED28BB08EC53}" type="datetimeFigureOut">
              <a:rPr lang="en-GB" smtClean="0"/>
              <a:t>28/02/2024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07B964BE-1CD1-1943-8CAA-B6D417321F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61F85F30-A497-F84E-BC49-B57AB2B760AA}" type="datetimeFigureOut">
              <a:rPr lang="en-GB" smtClean="0"/>
              <a:t>28/02/2024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8D7D3E5B-4BED-B24C-9674-6B6454D0456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3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79D78-78E6-84A6-6E1D-890D6A88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9737C-0F5F-A6F5-529C-341C91BA6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AF6F3-D892-1188-F681-C61024719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F77ED-BE94-0880-4733-62DCE648C3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4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9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9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27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7D3E5B-4BED-B24C-9674-6B6454D045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5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7D3E5B-4BED-B24C-9674-6B6454D0456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78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en-GB" sz="2400" cap="all" spc="300" baseline="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</p:spPr>
        <p:txBody>
          <a:bodyPr lIns="0" tIns="0" rIns="0" bIns="0" rtlCol="0" anchor="t">
            <a:noAutofit/>
          </a:bodyPr>
          <a:lstStyle>
            <a:lvl1pPr algn="l">
              <a:defRPr lang="en-GB" sz="4500" cap="all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cap="all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GB" sz="1400" spc="0" baseline="0" dirty="0"/>
            </a:lvl1pPr>
          </a:lstStyle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r>
              <a:rPr lang="en-GB"/>
              <a:t>Second level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GB" sz="1400" spc="0" baseline="0" dirty="0"/>
            </a:lvl1pPr>
          </a:lstStyle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r>
              <a:rPr lang="en-GB"/>
              <a:t>Second level</a:t>
            </a:r>
          </a:p>
          <a:p>
            <a:pPr marL="285750" lvl="0" indent="-285750" rtl="0">
              <a:lnSpc>
                <a:spcPct val="10000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en-GB"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rtlCol="0" anchor="ctr">
            <a:noAutofit/>
          </a:bodyPr>
          <a:lstStyle>
            <a:lvl1pPr algn="ctr">
              <a:defRPr lang="en-GB" sz="1600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en-GB" sz="1400" b="0" i="0">
                <a:latin typeface="+mn-lt"/>
              </a:defRPr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baseline="0">
                <a:latin typeface="+mj-lt"/>
              </a:defRPr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18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txBody>
          <a:bodyPr rtlCol="0"/>
          <a:lstStyle>
            <a:lvl1pPr>
              <a:defRPr lang="en-GB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rtlCol="0"/>
          <a:lstStyle>
            <a:lvl1pPr>
              <a:defRPr lang="en-GB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rtlCol="0" anchor="b">
            <a:noAutofit/>
          </a:bodyPr>
          <a:lstStyle>
            <a:lvl1pPr>
              <a:defRPr lang="en-GB" sz="36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</p:spPr>
        <p:txBody>
          <a:bodyPr lIns="0" tIns="0" rIns="0" bIns="0" rtlCol="0" anchor="t">
            <a:noAutofit/>
          </a:bodyPr>
          <a:lstStyle>
            <a:lvl1pPr marL="0" indent="0">
              <a:buNone/>
              <a:defRPr lang="en-GB"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rtlCol="0" anchor="b">
            <a:noAutofit/>
          </a:bodyPr>
          <a:lstStyle>
            <a:lvl1pPr>
              <a:defRPr lang="en-GB" sz="3600" cap="all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2000" cap="all" baseline="0"/>
            </a:lvl1pPr>
            <a:lvl2pPr marL="457200" indent="0">
              <a:buNone/>
              <a:defRPr lang="en-GB"/>
            </a:lvl2pPr>
            <a:lvl3pPr marL="914400" indent="0">
              <a:buNone/>
              <a:defRPr lang="en-GB"/>
            </a:lvl3pPr>
            <a:lvl4pPr marL="1371600" indent="0">
              <a:buNone/>
              <a:defRPr lang="en-GB"/>
            </a:lvl4pPr>
            <a:lvl5pPr marL="1828800" indent="0">
              <a:buNone/>
              <a:defRPr lang="en-GB"/>
            </a:lvl5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rtlCol="0" anchor="t">
            <a:noAutofit/>
          </a:bodyPr>
          <a:lstStyle>
            <a:lvl1pPr>
              <a:defRPr lang="en-GB" sz="36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lang="en-GB"/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en-GB" sz="18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6503F-0A61-068C-55A7-DCFF406FB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612C-940F-4C41-D28D-9328F15241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</p:spPr>
        <p:txBody>
          <a:bodyPr lIns="0" tIns="0" rIns="0" bIns="0" rtlCol="0" anchor="b">
            <a:noAutofit/>
          </a:bodyPr>
          <a:lstStyle>
            <a:lvl1pPr>
              <a:defRPr lang="en-GB" sz="3600" cap="all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en-GB" sz="2000" cap="all" spc="0" baseline="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 rtlCol="0">
            <a:noAutofit/>
          </a:bodyPr>
          <a:lstStyle>
            <a:lvl1pPr>
              <a:defRPr lang="en-GB">
                <a:latin typeface="+mn-lt"/>
              </a:defRPr>
            </a:lvl1pPr>
            <a:lvl2pPr>
              <a:defRPr lang="en-GB">
                <a:latin typeface="+mn-lt"/>
              </a:defRPr>
            </a:lvl2pPr>
            <a:lvl3pPr>
              <a:defRPr lang="en-GB">
                <a:latin typeface="+mn-lt"/>
              </a:defRPr>
            </a:lvl3pPr>
            <a:lvl4pPr>
              <a:defRPr lang="en-GB">
                <a:latin typeface="+mn-lt"/>
              </a:defRPr>
            </a:lvl4pPr>
            <a:lvl5pPr>
              <a:defRPr lang="en-GB">
                <a:latin typeface="+mn-lt"/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</p:spPr>
        <p:txBody>
          <a:bodyPr lIns="0" tIns="0" rIns="0" bIns="0" rtlCol="0">
            <a:noAutofit/>
          </a:bodyPr>
          <a:lstStyle>
            <a:lvl1pPr>
              <a:defRPr lang="en-GB" sz="3600" baseline="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</p:spPr>
        <p:txBody>
          <a:bodyPr lIns="0" tIns="0" rIns="0" bIns="0" rtlCol="0">
            <a:noAutofit/>
          </a:bodyPr>
          <a:lstStyle>
            <a:lvl1pPr>
              <a:defRPr lang="en-GB">
                <a:latin typeface="+mn-lt"/>
              </a:defRPr>
            </a:lvl1pPr>
            <a:lvl2pPr>
              <a:defRPr lang="en-GB">
                <a:latin typeface="+mn-lt"/>
              </a:defRPr>
            </a:lvl2pPr>
            <a:lvl3pPr>
              <a:defRPr lang="en-GB">
                <a:latin typeface="+mn-lt"/>
              </a:defRPr>
            </a:lvl3pPr>
            <a:lvl4pPr>
              <a:defRPr lang="en-GB">
                <a:latin typeface="+mn-lt"/>
              </a:defRPr>
            </a:lvl4pPr>
            <a:lvl5pPr>
              <a:defRPr lang="en-GB">
                <a:latin typeface="+mn-lt"/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reeform 5" descr="Man looking up at skyscrapers">
            <a:extLst>
              <a:ext uri="{FF2B5EF4-FFF2-40B4-BE49-F238E27FC236}">
                <a16:creationId xmlns:a16="http://schemas.microsoft.com/office/drawing/2014/main" id="{7BCB4311-6C5C-4FCF-5824-E1C8254AC360}"/>
              </a:ext>
            </a:extLst>
          </p:cNvPr>
          <p:cNvSpPr/>
          <p:nvPr userDrawn="1"/>
        </p:nvSpPr>
        <p:spPr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0" y="1781357"/>
            <a:ext cx="5157787" cy="823912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lang="en-GB" sz="2400" b="1">
                <a:latin typeface="+mn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</p:spPr>
        <p:txBody>
          <a:bodyPr lIns="0" tIns="0" rIns="0" bIns="0" rtlCol="0">
            <a:noAutofit/>
          </a:bodyPr>
          <a:lstStyle>
            <a:lvl1pPr>
              <a:defRPr lang="en-GB">
                <a:latin typeface="+mn-lt"/>
              </a:defRPr>
            </a:lvl1pPr>
            <a:lvl2pPr>
              <a:defRPr lang="en-GB">
                <a:latin typeface="+mn-lt"/>
              </a:defRPr>
            </a:lvl2pPr>
            <a:lvl3pPr>
              <a:defRPr lang="en-GB">
                <a:latin typeface="+mn-lt"/>
              </a:defRPr>
            </a:lvl3pPr>
            <a:lvl4pPr>
              <a:defRPr lang="en-GB">
                <a:latin typeface="+mn-lt"/>
              </a:defRPr>
            </a:lvl4pPr>
            <a:lvl5pPr>
              <a:defRPr lang="en-GB">
                <a:latin typeface="+mn-lt"/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292" y="1781357"/>
            <a:ext cx="5183188" cy="823912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lang="en-GB" sz="2400" b="1">
                <a:latin typeface="+mn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</p:spPr>
        <p:txBody>
          <a:bodyPr lIns="0" tIns="0" rIns="0" bIns="0" rtlCol="0">
            <a:noAutofit/>
          </a:bodyPr>
          <a:lstStyle>
            <a:lvl1pPr>
              <a:defRPr lang="en-GB">
                <a:latin typeface="+mn-lt"/>
              </a:defRPr>
            </a:lvl1pPr>
            <a:lvl2pPr>
              <a:defRPr lang="en-GB">
                <a:latin typeface="+mn-lt"/>
              </a:defRPr>
            </a:lvl2pPr>
            <a:lvl3pPr>
              <a:defRPr lang="en-GB">
                <a:latin typeface="+mn-lt"/>
              </a:defRPr>
            </a:lvl3pPr>
            <a:lvl4pPr>
              <a:defRPr lang="en-GB">
                <a:latin typeface="+mn-lt"/>
              </a:defRPr>
            </a:lvl4pPr>
            <a:lvl5pPr>
              <a:defRPr lang="en-GB">
                <a:latin typeface="+mn-lt"/>
              </a:defRPr>
            </a:lvl5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</p:spPr>
        <p:txBody>
          <a:bodyPr lIns="0" tIns="0" rIns="0" bIns="0" rtlCol="0" anchor="t">
            <a:noAutofit/>
          </a:bodyPr>
          <a:lstStyle>
            <a:lvl1pPr>
              <a:lnSpc>
                <a:spcPct val="100000"/>
              </a:lnSpc>
              <a:defRPr lang="en-GB" sz="3000" b="0" i="0" spc="0" baseline="0">
                <a:latin typeface="+mn-lt"/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en-GB" sz="1800" b="1" spc="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GB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en-GB" sz="3600" baseline="0"/>
            </a:lvl1pPr>
          </a:lstStyle>
          <a:p>
            <a:pPr rtl="0"/>
            <a:r>
              <a:rPr lang="en-GB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GB"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GB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lang="en-GB"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en-GB"/>
            </a:def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400">
                <a:solidFill>
                  <a:schemeClr val="bg1"/>
                </a:solidFill>
              </a:defRPr>
            </a:lvl1pPr>
          </a:lstStyle>
          <a:p>
            <a:pPr rtl="0"/>
            <a:fld id="{09A01C0A-2BB6-49E7-91A3-DCB9F9F595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E8681-DD02-AC45-23D4-1D5EFF7CD4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019300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-  No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65" r:id="rId6"/>
    <p:sldLayoutId id="2147483653" r:id="rId7"/>
    <p:sldLayoutId id="2147483654" r:id="rId8"/>
    <p:sldLayoutId id="2147483658" r:id="rId9"/>
    <p:sldLayoutId id="2147483655" r:id="rId10"/>
    <p:sldLayoutId id="2147483656" r:id="rId11"/>
    <p:sldLayoutId id="2147483657" r:id="rId12"/>
    <p:sldLayoutId id="2147483664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lang="en-GB"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lang="en-GB"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lang="en-GB"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lang="en-GB"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lang="en-GB"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28BAE-048B-681E-DD8D-BD96B2256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718" y="341733"/>
            <a:ext cx="7850982" cy="3954041"/>
          </a:xfrm>
        </p:spPr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4400" cap="none" dirty="0"/>
              <a:t>Inverclyde CJOIP- Staff engagement session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F308F-58E1-F653-2F53-6B2691C2D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FABAB-9905-1C49-3731-E3B64C6C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84" y="574548"/>
            <a:ext cx="10122632" cy="815339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rPr>
              <a:t>WHAT IS THE CJOIP?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2F3AD-1A03-FAA2-AA46-06FB37CF7E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Inverclyde cjoip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4E57B-97CF-DC7C-782B-562598FCC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 rtl="0"/>
              <a:t>2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4C05C-E28D-338F-094C-1AF8E3CD13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Community Justice Outcomes Improvement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Is a legal requirement for every Scottish LA area to publish a plan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Outlines how a local Community Justice Partnership intends to work together to reduce reoffending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Provides a high level framework and details how each local area will respond to the nationally determined outcomes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Responds to the national Performance Framework</a:t>
            </a:r>
          </a:p>
        </p:txBody>
      </p:sp>
    </p:spTree>
    <p:extLst>
      <p:ext uri="{BB962C8B-B14F-4D97-AF65-F5344CB8AC3E}">
        <p14:creationId xmlns:p14="http://schemas.microsoft.com/office/powerpoint/2010/main" val="404769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52655-72F7-26B4-5DA5-07E2346C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34" y="367183"/>
            <a:ext cx="10506416" cy="1128519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bg1"/>
                </a:solidFill>
              </a:rPr>
              <a:t>What is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Community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justice?</a:t>
            </a:r>
          </a:p>
        </p:txBody>
      </p:sp>
      <p:pic>
        <p:nvPicPr>
          <p:cNvPr id="15" name="Picture Placeholder 14" descr="White modern architecture">
            <a:extLst>
              <a:ext uri="{FF2B5EF4-FFF2-40B4-BE49-F238E27FC236}">
                <a16:creationId xmlns:a16="http://schemas.microsoft.com/office/drawing/2014/main" id="{6D77A1A7-7876-7DF9-AF3A-C47588011C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C01B0-7BC5-5869-A281-EF11B59BA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9466" y="1277937"/>
            <a:ext cx="4375150" cy="4528503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“Community justice is principally about </a:t>
            </a:r>
            <a:r>
              <a:rPr lang="en-GB" sz="18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organisations working together 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to ensure that people who have </a:t>
            </a:r>
            <a:r>
              <a:rPr lang="en-GB" sz="18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offended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address the </a:t>
            </a:r>
            <a:r>
              <a:rPr lang="en-GB" sz="18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underlying causes of their behaviour 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and pay back to the community where appropriate. It aims to encourage rehabilitation, </a:t>
            </a:r>
            <a:r>
              <a:rPr lang="en-GB" sz="1800" b="1" i="1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reduce reoffending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and protect the public, leading to fewer victims and safer communities”. (National Strategy for Community Justice 2022) 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2E16497-4AD4-29BC-9602-2FDFDA688E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Inverclyde cjoip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2D1EE3-10BA-7879-1DC3-ACF7D44361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8CC3-7107-300E-F28E-20A5D6EB0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584" y="574548"/>
            <a:ext cx="10122632" cy="815339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rPr>
              <a:t>CJOIP timetable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2019C-5BC9-A628-7DDB-469DAE4B64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Inverclyde cjoip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68C79-AE91-FF3F-0612-FC961FFD31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 rtl="0"/>
              <a:t>4</a:t>
            </a:fld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7848B2D-D11E-46A7-7D25-C470B19E26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546374"/>
              </p:ext>
            </p:extLst>
          </p:nvPr>
        </p:nvGraphicFramePr>
        <p:xfrm>
          <a:off x="539016" y="1520792"/>
          <a:ext cx="10436960" cy="465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28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A49A-DC7C-9C4F-2F9A-564E195C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3200" dirty="0"/>
              <a:t>SNSA CONCLUSIONS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0DE047-1B7D-F942-8E09-3EFF699BE9A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034013" y="381000"/>
          <a:ext cx="6400197" cy="649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691">
                  <a:extLst>
                    <a:ext uri="{9D8B030D-6E8A-4147-A177-3AD203B41FA5}">
                      <a16:colId xmlns:a16="http://schemas.microsoft.com/office/drawing/2014/main" val="2918303207"/>
                    </a:ext>
                  </a:extLst>
                </a:gridCol>
                <a:gridCol w="4325506">
                  <a:extLst>
                    <a:ext uri="{9D8B030D-6E8A-4147-A177-3AD203B41FA5}">
                      <a16:colId xmlns:a16="http://schemas.microsoft.com/office/drawing/2014/main" val="1189393465"/>
                    </a:ext>
                  </a:extLst>
                </a:gridCol>
              </a:tblGrid>
              <a:tr h="125821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rtl="0"/>
                      <a:r>
                        <a:rPr lang="en-GB" sz="2000" b="1" i="0" spc="30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CRIMES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b="0" i="0" dirty="0">
                          <a:latin typeface="Avenir Next LT Pro" panose="020B0504020202020204" pitchFamily="34" charset="77"/>
                        </a:rPr>
                        <a:t>A decline across most crime types nationally/Inverclyde but locally a small increase for sexual, violence and acquisitive crimes.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157666"/>
                  </a:ext>
                </a:extLst>
              </a:tr>
              <a:tr h="125821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rtl="0"/>
                      <a:r>
                        <a:rPr lang="en-GB" sz="2000" b="1" i="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DIVERSION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b="0" i="0" dirty="0">
                          <a:latin typeface="Avenir Next LT Pro" panose="020B0504020202020204" pitchFamily="34" charset="77"/>
                        </a:rPr>
                        <a:t>The Inverclyde rate for assessments made and cases commenced does not match the Scottish picture.</a:t>
                      </a:r>
                      <a:br>
                        <a:rPr lang="en-GB" b="1" i="0" dirty="0">
                          <a:latin typeface="Avenir Next LT Pro" panose="020B0504020202020204" pitchFamily="34" charset="77"/>
                        </a:rPr>
                      </a:b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334722"/>
                  </a:ext>
                </a:extLst>
              </a:tr>
              <a:tr h="125821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rtl="0"/>
                      <a:r>
                        <a:rPr lang="en-GB" sz="2000" b="1" i="0" spc="30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PRISON</a:t>
                      </a:r>
                      <a:endParaRPr lang="en-GB" sz="2000" b="1" i="0" dirty="0">
                        <a:latin typeface="Arial Black" panose="020B0604020202020204" pitchFamily="34" charset="0"/>
                        <a:cs typeface="Arial Black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b="0" dirty="0">
                          <a:latin typeface="Avenir Next LT Pro" panose="020B0504020202020204" pitchFamily="34" charset="0"/>
                        </a:rPr>
                        <a:t>Inverclyde has a regular remand population mirroring national picture, a longer-term prison population and the use of prison features frequently for our justice population.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7403263"/>
                  </a:ext>
                </a:extLst>
              </a:tr>
              <a:tr h="125821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rtl="0"/>
                      <a:r>
                        <a:rPr lang="en-GB" sz="2000" b="1" i="0" spc="-15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COMMUNITY ORDERS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b="0" i="0" dirty="0">
                          <a:latin typeface="Avenir Next LT Pro" panose="020B0504020202020204" pitchFamily="34" charset="77"/>
                        </a:rPr>
                        <a:t>Over 75% of individuals live in SIMD1-2, with significantly more leaving school without qualifications and not in employment.</a:t>
                      </a:r>
                      <a:endParaRPr lang="en-GB" b="1" i="0" dirty="0">
                        <a:latin typeface="Avenir Next LT Pro" panose="020B0504020202020204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924858"/>
                  </a:ext>
                </a:extLst>
              </a:tr>
              <a:tr h="1258214"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rtl="0"/>
                      <a:r>
                        <a:rPr lang="en-GB" sz="2000" b="1" i="0" spc="300" dirty="0">
                          <a:latin typeface="Arial Black" panose="020B0604020202020204" pitchFamily="34" charset="0"/>
                          <a:cs typeface="Arial Black" panose="020B0604020202020204" pitchFamily="34" charset="0"/>
                        </a:rPr>
                        <a:t>HEALTH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en-GB"/>
                      </a:def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en-GB"/>
                      </a:pPr>
                      <a:r>
                        <a:rPr lang="en-GB" dirty="0"/>
                        <a:t>Mental Health, Addiction, general health and homelessness issues are prevalent for a number of our justice population.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136017"/>
                  </a:ext>
                </a:extLst>
              </a:tr>
            </a:tbl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38CA53F-F8EE-9AA8-01B7-F90566F15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Inverclyde </a:t>
            </a:r>
            <a:r>
              <a:rPr lang="en-GB" dirty="0" err="1"/>
              <a:t>cjoip</a:t>
            </a:r>
            <a:r>
              <a:rPr lang="en-GB" dirty="0"/>
              <a:t> 2024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5384B4-F5D2-6521-EDF6-AAF2511DE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 rtl="0"/>
              <a:t>5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138D39-DE26-CACA-E17F-0D30E82AA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2640" y="381000"/>
            <a:ext cx="0" cy="6038848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A3D4B50-54D0-CA63-02B8-46F00CBD0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1405" y="913958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98E0FB-F056-814D-0480-795EEC9C9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1405" y="2096896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179EA3-9F21-20F9-B3EF-80C1C9318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1405" y="3429000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6B5CE2-4CD6-EA8F-61E1-8184FC066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1405" y="4659869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133598-58B4-2425-DC83-FAABE13E0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51405" y="5901026"/>
            <a:ext cx="202470" cy="2024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</a:lstStyle>
          <a:p>
            <a:pPr algn="ctr" rtl="0"/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5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 descr="Timeline Placeholder ">
            <a:extLst>
              <a:ext uri="{FF2B5EF4-FFF2-40B4-BE49-F238E27FC236}">
                <a16:creationId xmlns:a16="http://schemas.microsoft.com/office/drawing/2014/main" id="{19F9EF88-EB9B-04DD-91EC-4006E9AC3D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70496880"/>
              </p:ext>
            </p:extLst>
          </p:nvPr>
        </p:nvGraphicFramePr>
        <p:xfrm>
          <a:off x="879776" y="715223"/>
          <a:ext cx="10125075" cy="486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984B4FB8-6256-4F44-F50B-954ED8BB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91" y="472040"/>
            <a:ext cx="10122632" cy="65205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</a:rPr>
              <a:t>Inverclyde cjoip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1FD97-ECA8-A83C-7727-187711310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Inverclyde cjoip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F19C2-AF93-9D25-71CF-17F90A8DA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 rtl="0"/>
              <a:t>6</a:t>
            </a:fld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92DDFD-FB26-83B1-2EAB-B14F2078A42B}"/>
              </a:ext>
            </a:extLst>
          </p:cNvPr>
          <p:cNvGrpSpPr/>
          <p:nvPr/>
        </p:nvGrpSpPr>
        <p:grpSpPr>
          <a:xfrm>
            <a:off x="1578543" y="5852644"/>
            <a:ext cx="2308229" cy="836914"/>
            <a:chOff x="11410" y="699641"/>
            <a:chExt cx="1934219" cy="5802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A094997-FAC5-3119-191B-5229D031FAB6}"/>
                </a:ext>
              </a:extLst>
            </p:cNvPr>
            <p:cNvSpPr/>
            <p:nvPr/>
          </p:nvSpPr>
          <p:spPr>
            <a:xfrm>
              <a:off x="11410" y="699641"/>
              <a:ext cx="1934219" cy="5802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7AC3BF-D2CB-61C8-501E-383F86EC5256}"/>
                </a:ext>
              </a:extLst>
            </p:cNvPr>
            <p:cNvSpPr txBox="1"/>
            <p:nvPr/>
          </p:nvSpPr>
          <p:spPr>
            <a:xfrm>
              <a:off x="11410" y="699641"/>
              <a:ext cx="1934219" cy="580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846" tIns="152846" rIns="152846" bIns="152846" numCol="1" spcCol="1270" rtlCol="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0" i="0" kern="1200" noProof="0" dirty="0">
                  <a:latin typeface="Avenir Next LT Pro" panose="020B0504020202020204" pitchFamily="34" charset="77"/>
                </a:rPr>
                <a:t>Trauma Informed and Trauma Responsive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6FC9B78-996A-F33A-114E-3293F1E7E167}"/>
              </a:ext>
            </a:extLst>
          </p:cNvPr>
          <p:cNvSpPr/>
          <p:nvPr/>
        </p:nvSpPr>
        <p:spPr>
          <a:xfrm>
            <a:off x="4876997" y="5852643"/>
            <a:ext cx="2110944" cy="923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Co-production and Engagement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52434-E73D-E461-B4DE-50BA0EB77F0D}"/>
              </a:ext>
            </a:extLst>
          </p:cNvPr>
          <p:cNvGrpSpPr/>
          <p:nvPr/>
        </p:nvGrpSpPr>
        <p:grpSpPr>
          <a:xfrm>
            <a:off x="8035283" y="5819030"/>
            <a:ext cx="2225248" cy="923542"/>
            <a:chOff x="11410" y="699641"/>
            <a:chExt cx="1934219" cy="5802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6908F6-05A3-0712-FD67-11182EE296F7}"/>
                </a:ext>
              </a:extLst>
            </p:cNvPr>
            <p:cNvSpPr/>
            <p:nvPr/>
          </p:nvSpPr>
          <p:spPr>
            <a:xfrm>
              <a:off x="11410" y="699641"/>
              <a:ext cx="1934219" cy="58026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6E0250-4DD4-9951-77F3-8DD7B334F5E6}"/>
                </a:ext>
              </a:extLst>
            </p:cNvPr>
            <p:cNvSpPr txBox="1"/>
            <p:nvPr/>
          </p:nvSpPr>
          <p:spPr>
            <a:xfrm>
              <a:off x="11410" y="699641"/>
              <a:ext cx="1934219" cy="580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846" tIns="152846" rIns="152846" bIns="152846" numCol="1" spcCol="1270" rtlCol="0" anchor="ctr" anchorCtr="0">
              <a:noAutofit/>
            </a:bodyPr>
            <a:lstStyle/>
            <a:p>
              <a:pPr marL="0" lvl="0" indent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0" i="0" kern="1200" noProof="0" dirty="0">
                  <a:latin typeface="Avenir Next LT Pro" panose="020B0504020202020204" pitchFamily="34" charset="77"/>
                </a:rPr>
                <a:t>The impact of poverty and inequality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17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8536" y="3798499"/>
            <a:ext cx="2944737" cy="2284667"/>
          </a:xfrm>
        </p:spPr>
        <p:txBody>
          <a:bodyPr rtlCol="0"/>
          <a:lstStyle>
            <a:defPPr>
              <a:defRPr lang="en-GB"/>
            </a:defPPr>
          </a:lstStyle>
          <a:p>
            <a:pPr marL="0" indent="0" rtl="0">
              <a:buNone/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Where/What are the opportunities for CLW to be better involved in community justice in Inverclyde </a:t>
            </a:r>
            <a:endParaRPr lang="en-GB" sz="1600" dirty="0"/>
          </a:p>
          <a:p>
            <a:pPr rtl="0"/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A7D71A8-B372-410F-100C-83EBF28378D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815875" y="3798499"/>
            <a:ext cx="2944737" cy="2684438"/>
          </a:xfrm>
        </p:spPr>
        <p:txBody>
          <a:bodyPr rtlCol="0"/>
          <a:lstStyle>
            <a:defPPr>
              <a:defRPr lang="en-GB"/>
            </a:defPPr>
          </a:lstStyle>
          <a:p>
            <a:pPr marL="0" indent="0" rtl="0">
              <a:buNone/>
            </a:pPr>
            <a:r>
              <a:rPr lang="en-GB" sz="1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Where are the barriers for CLW involvement? What can be overcome locally, what requires a national resolution?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514711" y="3798498"/>
            <a:ext cx="2944737" cy="2284667"/>
          </a:xfrm>
        </p:spPr>
        <p:txBody>
          <a:bodyPr rtlCol="0"/>
          <a:lstStyle>
            <a:defPPr>
              <a:defRPr lang="en-GB"/>
            </a:defPPr>
          </a:lstStyle>
          <a:p>
            <a:pPr marL="0" indent="0" rtl="0">
              <a:buNone/>
            </a:pPr>
            <a:r>
              <a:rPr lang="en-GB" sz="1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What does good look like in the future and what steps are required to get there?</a:t>
            </a:r>
            <a:endParaRPr lang="en-GB" sz="1600"/>
          </a:p>
          <a:p>
            <a:pPr marL="0" indent="0" rtl="0">
              <a:buNone/>
            </a:pPr>
            <a:endParaRPr lang="en-GB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656A71C0-3B42-35AC-B2B7-6A108044BE29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Inverclyde </a:t>
            </a:r>
            <a:r>
              <a:rPr lang="en-GB" dirty="0" err="1"/>
              <a:t>cjoip</a:t>
            </a:r>
            <a:r>
              <a:rPr lang="en-GB" dirty="0"/>
              <a:t> 2024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EC120403-BB88-8260-B7C0-B7F016EC53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09A01C0A-2BB6-49E7-91A3-DCB9F9F59583}" type="slidenum">
              <a:rPr lang="en-GB" smtClean="0"/>
              <a:pPr rtl="0"/>
              <a:t>7</a:t>
            </a:fld>
            <a:endParaRPr lang="en-GB" dirty="0"/>
          </a:p>
        </p:txBody>
      </p:sp>
      <p:sp>
        <p:nvSpPr>
          <p:cNvPr id="20" name="Title 23">
            <a:extLst>
              <a:ext uri="{FF2B5EF4-FFF2-40B4-BE49-F238E27FC236}">
                <a16:creationId xmlns:a16="http://schemas.microsoft.com/office/drawing/2014/main" id="{271069DB-6BE5-3F45-829A-28EA1C7F285D}"/>
              </a:ext>
            </a:extLst>
          </p:cNvPr>
          <p:cNvSpPr txBox="1">
            <a:spLocks/>
          </p:cNvSpPr>
          <p:nvPr/>
        </p:nvSpPr>
        <p:spPr>
          <a:xfrm>
            <a:off x="988313" y="708865"/>
            <a:ext cx="10122632" cy="6520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GB"/>
            </a:defPPr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cap="all" spc="600" baseline="0">
                <a:solidFill>
                  <a:schemeClr val="tx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CLW ROLE IN THE CJOIP</a:t>
            </a:r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6612448_TF56051434_Win32" id="{12A760A7-C67B-47C7-8BFB-2B0C12B77C26}" vid="{E461B9CA-250B-4966-8524-E5AF703A4A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930</TotalTime>
  <Words>557</Words>
  <Application>Microsoft Office PowerPoint</Application>
  <PresentationFormat>Widescreen</PresentationFormat>
  <Paragraphs>70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Avenir Next LT Pro</vt:lpstr>
      <vt:lpstr>Calibri</vt:lpstr>
      <vt:lpstr>Office Theme</vt:lpstr>
      <vt:lpstr>Inverclyde CJOIP- Staff engagement session</vt:lpstr>
      <vt:lpstr>WHAT IS THE CJOIP?</vt:lpstr>
      <vt:lpstr>What is  Community justice?</vt:lpstr>
      <vt:lpstr>CJOIP timetable</vt:lpstr>
      <vt:lpstr>SNSA CONCLUSIONS</vt:lpstr>
      <vt:lpstr>Inverclyde cjoip 2024</vt:lpstr>
      <vt:lpstr>PowerPoint Presentation</vt:lpstr>
    </vt:vector>
  </TitlesOfParts>
  <Company>Inverclyde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Inverclyde Community Justice Outcomes Improvement Plan(CJOIP)  2024</dc:title>
  <dc:creator>Ian Hanley</dc:creator>
  <cp:lastModifiedBy>Ian Hanley</cp:lastModifiedBy>
  <cp:revision>15</cp:revision>
  <dcterms:created xsi:type="dcterms:W3CDTF">2024-02-16T17:10:07Z</dcterms:created>
  <dcterms:modified xsi:type="dcterms:W3CDTF">2024-02-28T12:18:32Z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407ceed-101f-4b1e-a6a8-5cb6d372490c_Enabled">
    <vt:lpwstr>true</vt:lpwstr>
  </property>
  <property fmtid="{D5CDD505-2E9C-101B-9397-08002B2CF9AE}" pid="3" name="MSIP_Label_c407ceed-101f-4b1e-a6a8-5cb6d372490c_SetDate">
    <vt:lpwstr>2024-02-16T17:30:18Z</vt:lpwstr>
  </property>
  <property fmtid="{D5CDD505-2E9C-101B-9397-08002B2CF9AE}" pid="4" name="MSIP_Label_c407ceed-101f-4b1e-a6a8-5cb6d372490c_Method">
    <vt:lpwstr>Privileged</vt:lpwstr>
  </property>
  <property fmtid="{D5CDD505-2E9C-101B-9397-08002B2CF9AE}" pid="5" name="MSIP_Label_c407ceed-101f-4b1e-a6a8-5cb6d372490c_Name">
    <vt:lpwstr>No Classification</vt:lpwstr>
  </property>
  <property fmtid="{D5CDD505-2E9C-101B-9397-08002B2CF9AE}" pid="6" name="MSIP_Label_c407ceed-101f-4b1e-a6a8-5cb6d372490c_SiteId">
    <vt:lpwstr>5eee4d58-f197-4ad7-9e39-ebd0d2463660</vt:lpwstr>
  </property>
  <property fmtid="{D5CDD505-2E9C-101B-9397-08002B2CF9AE}" pid="7" name="MSIP_Label_c407ceed-101f-4b1e-a6a8-5cb6d372490c_ActionId">
    <vt:lpwstr>9e202e91-1855-4883-bf7f-5315972b90fd</vt:lpwstr>
  </property>
  <property fmtid="{D5CDD505-2E9C-101B-9397-08002B2CF9AE}" pid="8" name="MSIP_Label_c407ceed-101f-4b1e-a6a8-5cb6d372490c_ContentBits">
    <vt:lpwstr>1</vt:lpwstr>
  </property>
  <property fmtid="{D5CDD505-2E9C-101B-9397-08002B2CF9AE}" pid="9" name="ClassificationContentMarkingHeaderLocations">
    <vt:lpwstr>Office Theme:6</vt:lpwstr>
  </property>
  <property fmtid="{D5CDD505-2E9C-101B-9397-08002B2CF9AE}" pid="10" name="ClassificationContentMarkingHeaderText">
    <vt:lpwstr>Classification -  No Classification</vt:lpwstr>
  </property>
</Properties>
</file>